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379" r:id="rId2"/>
    <p:sldId id="302" r:id="rId3"/>
    <p:sldId id="380" r:id="rId4"/>
    <p:sldId id="503" r:id="rId5"/>
    <p:sldId id="351" r:id="rId6"/>
    <p:sldId id="540" r:id="rId7"/>
    <p:sldId id="541" r:id="rId8"/>
    <p:sldId id="492" r:id="rId9"/>
    <p:sldId id="505" r:id="rId10"/>
    <p:sldId id="506" r:id="rId11"/>
    <p:sldId id="542" r:id="rId12"/>
    <p:sldId id="516" r:id="rId13"/>
    <p:sldId id="261" r:id="rId14"/>
    <p:sldId id="357" r:id="rId15"/>
    <p:sldId id="360" r:id="rId16"/>
    <p:sldId id="523" r:id="rId17"/>
    <p:sldId id="361" r:id="rId18"/>
    <p:sldId id="362" r:id="rId19"/>
    <p:sldId id="363" r:id="rId20"/>
    <p:sldId id="525" r:id="rId21"/>
    <p:sldId id="508" r:id="rId22"/>
    <p:sldId id="509" r:id="rId23"/>
    <p:sldId id="517" r:id="rId24"/>
    <p:sldId id="524" r:id="rId25"/>
    <p:sldId id="358" r:id="rId26"/>
    <p:sldId id="510" r:id="rId27"/>
    <p:sldId id="511" r:id="rId28"/>
    <p:sldId id="494" r:id="rId29"/>
    <p:sldId id="495" r:id="rId30"/>
    <p:sldId id="367" r:id="rId31"/>
    <p:sldId id="512" r:id="rId32"/>
    <p:sldId id="368" r:id="rId33"/>
    <p:sldId id="370" r:id="rId34"/>
    <p:sldId id="518" r:id="rId35"/>
    <p:sldId id="513" r:id="rId36"/>
    <p:sldId id="371" r:id="rId37"/>
    <p:sldId id="369" r:id="rId38"/>
    <p:sldId id="372" r:id="rId39"/>
    <p:sldId id="373" r:id="rId40"/>
    <p:sldId id="520" r:id="rId41"/>
    <p:sldId id="521" r:id="rId42"/>
    <p:sldId id="522" r:id="rId43"/>
    <p:sldId id="375" r:id="rId44"/>
    <p:sldId id="376"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8B7B3A-D6AA-410A-8F9F-ED7CF0BCC52D}" v="70" dt="2024-09-09T16:59:10.3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63" autoAdjust="0"/>
    <p:restoredTop sz="69742" autoAdjust="0"/>
  </p:normalViewPr>
  <p:slideViewPr>
    <p:cSldViewPr snapToGrid="0">
      <p:cViewPr varScale="1">
        <p:scale>
          <a:sx n="51" d="100"/>
          <a:sy n="51" d="100"/>
        </p:scale>
        <p:origin x="880" y="52"/>
      </p:cViewPr>
      <p:guideLst/>
    </p:cSldViewPr>
  </p:slideViewPr>
  <p:notesTextViewPr>
    <p:cViewPr>
      <p:scale>
        <a:sx n="135" d="100"/>
        <a:sy n="135" d="100"/>
      </p:scale>
      <p:origin x="0" y="0"/>
    </p:cViewPr>
  </p:notesTextViewPr>
  <p:sorterViewPr>
    <p:cViewPr>
      <p:scale>
        <a:sx n="75" d="100"/>
        <a:sy n="75" d="100"/>
      </p:scale>
      <p:origin x="0" y="-60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2BA72CEE-D8AF-4202-81F7-35E78AA5F01B}"/>
    <pc:docChg chg="modSld">
      <pc:chgData name="Mitchell Wand" userId="de9b44c55c049659" providerId="LiveId" clId="{2BA72CEE-D8AF-4202-81F7-35E78AA5F01B}" dt="2024-01-18T02:51:12.147" v="1" actId="20577"/>
      <pc:docMkLst>
        <pc:docMk/>
      </pc:docMkLst>
      <pc:sldChg chg="modSp mod">
        <pc:chgData name="Mitchell Wand" userId="de9b44c55c049659" providerId="LiveId" clId="{2BA72CEE-D8AF-4202-81F7-35E78AA5F01B}" dt="2024-01-18T02:51:12.147" v="1" actId="20577"/>
        <pc:sldMkLst>
          <pc:docMk/>
          <pc:sldMk cId="2452429264" sldId="379"/>
        </pc:sldMkLst>
        <pc:spChg chg="mod">
          <ac:chgData name="Mitchell Wand" userId="de9b44c55c049659" providerId="LiveId" clId="{2BA72CEE-D8AF-4202-81F7-35E78AA5F01B}" dt="2024-01-18T02:51:12.147" v="1" actId="20577"/>
          <ac:spMkLst>
            <pc:docMk/>
            <pc:sldMk cId="2452429264" sldId="379"/>
            <ac:spMk id="2" creationId="{40765BC5-92E6-4F5A-B981-1C5EE975861B}"/>
          </ac:spMkLst>
        </pc:spChg>
      </pc:sldChg>
    </pc:docChg>
  </pc:docChgLst>
  <pc:docChgLst>
    <pc:chgData name="Mitchell Wand" userId="de9b44c55c049659" providerId="LiveId" clId="{72A1DAB3-1E5C-4A0A-B264-8A9F09378F93}"/>
    <pc:docChg chg="custSel modSld">
      <pc:chgData name="Mitchell Wand" userId="de9b44c55c049659" providerId="LiveId" clId="{72A1DAB3-1E5C-4A0A-B264-8A9F09378F93}" dt="2023-08-28T15:44:31.856" v="374" actId="20577"/>
      <pc:docMkLst>
        <pc:docMk/>
      </pc:docMkLst>
      <pc:sldChg chg="modNotesTx">
        <pc:chgData name="Mitchell Wand" userId="de9b44c55c049659" providerId="LiveId" clId="{72A1DAB3-1E5C-4A0A-B264-8A9F09378F93}" dt="2023-08-28T15:37:35.104" v="147" actId="20577"/>
        <pc:sldMkLst>
          <pc:docMk/>
          <pc:sldMk cId="2175689014" sldId="363"/>
        </pc:sldMkLst>
      </pc:sldChg>
      <pc:sldChg chg="modSp mod modNotesTx">
        <pc:chgData name="Mitchell Wand" userId="de9b44c55c049659" providerId="LiveId" clId="{72A1DAB3-1E5C-4A0A-B264-8A9F09378F93}" dt="2023-08-28T15:39:52.139" v="263" actId="20577"/>
        <pc:sldMkLst>
          <pc:docMk/>
          <pc:sldMk cId="3947735393" sldId="365"/>
        </pc:sldMkLst>
        <pc:spChg chg="mod">
          <ac:chgData name="Mitchell Wand" userId="de9b44c55c049659" providerId="LiveId" clId="{72A1DAB3-1E5C-4A0A-B264-8A9F09378F93}" dt="2023-08-28T15:39:18.085" v="216" actId="14100"/>
          <ac:spMkLst>
            <pc:docMk/>
            <pc:sldMk cId="3947735393" sldId="365"/>
            <ac:spMk id="7" creationId="{A694B6C8-5A57-35D8-E740-C16FA3796D1E}"/>
          </ac:spMkLst>
        </pc:spChg>
      </pc:sldChg>
      <pc:sldChg chg="modNotesTx">
        <pc:chgData name="Mitchell Wand" userId="de9b44c55c049659" providerId="LiveId" clId="{72A1DAB3-1E5C-4A0A-B264-8A9F09378F93}" dt="2023-08-28T15:44:31.856" v="374" actId="20577"/>
        <pc:sldMkLst>
          <pc:docMk/>
          <pc:sldMk cId="2659888623" sldId="375"/>
        </pc:sldMkLst>
      </pc:sldChg>
      <pc:sldChg chg="modNotesTx">
        <pc:chgData name="Mitchell Wand" userId="de9b44c55c049659" providerId="LiveId" clId="{72A1DAB3-1E5C-4A0A-B264-8A9F09378F93}" dt="2023-08-28T15:34:22.498" v="63" actId="20577"/>
        <pc:sldMkLst>
          <pc:docMk/>
          <pc:sldMk cId="4257474872" sldId="381"/>
        </pc:sldMkLst>
      </pc:sldChg>
    </pc:docChg>
  </pc:docChgLst>
  <pc:docChgLst>
    <pc:chgData name="Mitchell Wand" userId="de9b44c55c049659" providerId="LiveId" clId="{EA4C50BF-E095-43E6-81D2-CD7A37F76019}"/>
    <pc:docChg chg="undo custSel addSld delSld modSld sldOrd">
      <pc:chgData name="Mitchell Wand" userId="de9b44c55c049659" providerId="LiveId" clId="{EA4C50BF-E095-43E6-81D2-CD7A37F76019}" dt="2022-08-30T20:37:25.081" v="1878" actId="2696"/>
      <pc:docMkLst>
        <pc:docMk/>
      </pc:docMkLst>
      <pc:sldChg chg="del">
        <pc:chgData name="Mitchell Wand" userId="de9b44c55c049659" providerId="LiveId" clId="{EA4C50BF-E095-43E6-81D2-CD7A37F76019}" dt="2022-08-30T20:37:25.081" v="1878" actId="2696"/>
        <pc:sldMkLst>
          <pc:docMk/>
          <pc:sldMk cId="1283065509" sldId="274"/>
        </pc:sldMkLst>
      </pc:sldChg>
      <pc:sldChg chg="addSp modSp">
        <pc:chgData name="Mitchell Wand" userId="de9b44c55c049659" providerId="LiveId" clId="{EA4C50BF-E095-43E6-81D2-CD7A37F76019}" dt="2022-08-30T18:56:39.833" v="5"/>
        <pc:sldMkLst>
          <pc:docMk/>
          <pc:sldMk cId="3915051007" sldId="302"/>
        </pc:sldMkLst>
        <pc:spChg chg="add mod">
          <ac:chgData name="Mitchell Wand" userId="de9b44c55c049659" providerId="LiveId" clId="{EA4C50BF-E095-43E6-81D2-CD7A37F76019}" dt="2022-08-30T18:56:39.833" v="5"/>
          <ac:spMkLst>
            <pc:docMk/>
            <pc:sldMk cId="3915051007" sldId="302"/>
            <ac:spMk id="4" creationId="{9BB6A7E9-D030-E1C7-FE00-AFC5225AE231}"/>
          </ac:spMkLst>
        </pc:spChg>
      </pc:sldChg>
      <pc:sldChg chg="modSp mod">
        <pc:chgData name="Mitchell Wand" userId="de9b44c55c049659" providerId="LiveId" clId="{EA4C50BF-E095-43E6-81D2-CD7A37F76019}" dt="2022-08-30T18:58:57.892" v="138" actId="6549"/>
        <pc:sldMkLst>
          <pc:docMk/>
          <pc:sldMk cId="0" sldId="351"/>
        </pc:sldMkLst>
        <pc:spChg chg="mod">
          <ac:chgData name="Mitchell Wand" userId="de9b44c55c049659" providerId="LiveId" clId="{EA4C50BF-E095-43E6-81D2-CD7A37F76019}" dt="2022-08-30T18:58:57.892" v="138" actId="6549"/>
          <ac:spMkLst>
            <pc:docMk/>
            <pc:sldMk cId="0" sldId="351"/>
            <ac:spMk id="5121" creationId="{FCD54966-636B-40B8-9A0B-F5A7E500E446}"/>
          </ac:spMkLst>
        </pc:spChg>
      </pc:sldChg>
      <pc:sldChg chg="modSp mod ord">
        <pc:chgData name="Mitchell Wand" userId="de9b44c55c049659" providerId="LiveId" clId="{EA4C50BF-E095-43E6-81D2-CD7A37F76019}" dt="2022-08-30T19:38:04.791" v="1724" actId="20577"/>
        <pc:sldMkLst>
          <pc:docMk/>
          <pc:sldMk cId="3033459956" sldId="353"/>
        </pc:sldMkLst>
        <pc:spChg chg="mod">
          <ac:chgData name="Mitchell Wand" userId="de9b44c55c049659" providerId="LiveId" clId="{EA4C50BF-E095-43E6-81D2-CD7A37F76019}" dt="2022-08-30T19:38:04.791" v="1724" actId="20577"/>
          <ac:spMkLst>
            <pc:docMk/>
            <pc:sldMk cId="3033459956" sldId="353"/>
            <ac:spMk id="2" creationId="{3821F185-60B9-4A8A-ACEC-EA4C06C9E0CE}"/>
          </ac:spMkLst>
        </pc:spChg>
      </pc:sldChg>
      <pc:sldChg chg="addSp modSp mod">
        <pc:chgData name="Mitchell Wand" userId="de9b44c55c049659" providerId="LiveId" clId="{EA4C50BF-E095-43E6-81D2-CD7A37F76019}" dt="2022-08-30T18:56:30.291" v="4" actId="1076"/>
        <pc:sldMkLst>
          <pc:docMk/>
          <pc:sldMk cId="986787541" sldId="355"/>
        </pc:sldMkLst>
        <pc:spChg chg="add mod">
          <ac:chgData name="Mitchell Wand" userId="de9b44c55c049659" providerId="LiveId" clId="{EA4C50BF-E095-43E6-81D2-CD7A37F76019}" dt="2022-08-30T18:56:30.291" v="4" actId="1076"/>
          <ac:spMkLst>
            <pc:docMk/>
            <pc:sldMk cId="986787541" sldId="355"/>
            <ac:spMk id="5" creationId="{C261489F-F9C0-1D8F-917D-67EA130F0AA5}"/>
          </ac:spMkLst>
        </pc:spChg>
      </pc:sldChg>
      <pc:sldChg chg="modSp mod">
        <pc:chgData name="Mitchell Wand" userId="de9b44c55c049659" providerId="LiveId" clId="{EA4C50BF-E095-43E6-81D2-CD7A37F76019}" dt="2022-08-30T19:38:36.979" v="1728" actId="20577"/>
        <pc:sldMkLst>
          <pc:docMk/>
          <pc:sldMk cId="915762083" sldId="361"/>
        </pc:sldMkLst>
        <pc:spChg chg="mod">
          <ac:chgData name="Mitchell Wand" userId="de9b44c55c049659" providerId="LiveId" clId="{EA4C50BF-E095-43E6-81D2-CD7A37F76019}" dt="2022-08-30T19:38:36.979" v="1728" actId="20577"/>
          <ac:spMkLst>
            <pc:docMk/>
            <pc:sldMk cId="915762083" sldId="361"/>
            <ac:spMk id="2" creationId="{3DC7B7B5-A20E-4BFB-BD45-8DC608B0560E}"/>
          </ac:spMkLst>
        </pc:spChg>
      </pc:sldChg>
      <pc:sldChg chg="modSp mod">
        <pc:chgData name="Mitchell Wand" userId="de9b44c55c049659" providerId="LiveId" clId="{EA4C50BF-E095-43E6-81D2-CD7A37F76019}" dt="2022-08-30T19:38:41.821" v="1732" actId="20577"/>
        <pc:sldMkLst>
          <pc:docMk/>
          <pc:sldMk cId="3247464670" sldId="362"/>
        </pc:sldMkLst>
        <pc:spChg chg="mod">
          <ac:chgData name="Mitchell Wand" userId="de9b44c55c049659" providerId="LiveId" clId="{EA4C50BF-E095-43E6-81D2-CD7A37F76019}" dt="2022-08-30T19:38:41.821" v="1732" actId="20577"/>
          <ac:spMkLst>
            <pc:docMk/>
            <pc:sldMk cId="3247464670" sldId="362"/>
            <ac:spMk id="2" creationId="{C756854A-BE1D-42CD-B723-1DA903E0D12B}"/>
          </ac:spMkLst>
        </pc:spChg>
      </pc:sldChg>
      <pc:sldChg chg="modSp mod">
        <pc:chgData name="Mitchell Wand" userId="de9b44c55c049659" providerId="LiveId" clId="{EA4C50BF-E095-43E6-81D2-CD7A37F76019}" dt="2022-08-30T19:38:47.917" v="1736" actId="20577"/>
        <pc:sldMkLst>
          <pc:docMk/>
          <pc:sldMk cId="2175689014" sldId="363"/>
        </pc:sldMkLst>
        <pc:spChg chg="mod">
          <ac:chgData name="Mitchell Wand" userId="de9b44c55c049659" providerId="LiveId" clId="{EA4C50BF-E095-43E6-81D2-CD7A37F76019}" dt="2022-08-30T19:38:47.917" v="1736" actId="20577"/>
          <ac:spMkLst>
            <pc:docMk/>
            <pc:sldMk cId="2175689014" sldId="363"/>
            <ac:spMk id="2" creationId="{E96C7083-5B57-44C3-A19B-EF3066FD0105}"/>
          </ac:spMkLst>
        </pc:spChg>
      </pc:sldChg>
      <pc:sldChg chg="modSp mod">
        <pc:chgData name="Mitchell Wand" userId="de9b44c55c049659" providerId="LiveId" clId="{EA4C50BF-E095-43E6-81D2-CD7A37F76019}" dt="2022-08-30T19:41:13.191" v="1744" actId="20577"/>
        <pc:sldMkLst>
          <pc:docMk/>
          <pc:sldMk cId="3759591623" sldId="364"/>
        </pc:sldMkLst>
        <pc:spChg chg="mod">
          <ac:chgData name="Mitchell Wand" userId="de9b44c55c049659" providerId="LiveId" clId="{EA4C50BF-E095-43E6-81D2-CD7A37F76019}" dt="2022-08-30T19:41:13.191" v="1744" actId="20577"/>
          <ac:spMkLst>
            <pc:docMk/>
            <pc:sldMk cId="3759591623" sldId="364"/>
            <ac:spMk id="2" creationId="{05F72AF3-1C1C-4313-978C-8444DAC29385}"/>
          </ac:spMkLst>
        </pc:spChg>
      </pc:sldChg>
      <pc:sldChg chg="modSp mod">
        <pc:chgData name="Mitchell Wand" userId="de9b44c55c049659" providerId="LiveId" clId="{EA4C50BF-E095-43E6-81D2-CD7A37F76019}" dt="2022-08-30T19:41:23.708" v="1746" actId="20577"/>
        <pc:sldMkLst>
          <pc:docMk/>
          <pc:sldMk cId="3947735393" sldId="365"/>
        </pc:sldMkLst>
        <pc:spChg chg="mod">
          <ac:chgData name="Mitchell Wand" userId="de9b44c55c049659" providerId="LiveId" clId="{EA4C50BF-E095-43E6-81D2-CD7A37F76019}" dt="2022-08-30T19:41:23.708" v="1746" actId="20577"/>
          <ac:spMkLst>
            <pc:docMk/>
            <pc:sldMk cId="3947735393" sldId="365"/>
            <ac:spMk id="2" creationId="{2C9E944F-BA6C-40FA-83A7-E0128B217071}"/>
          </ac:spMkLst>
        </pc:spChg>
      </pc:sldChg>
      <pc:sldChg chg="modSp mod">
        <pc:chgData name="Mitchell Wand" userId="de9b44c55c049659" providerId="LiveId" clId="{EA4C50BF-E095-43E6-81D2-CD7A37F76019}" dt="2022-08-30T19:39:37.337" v="1741" actId="20577"/>
        <pc:sldMkLst>
          <pc:docMk/>
          <pc:sldMk cId="3716223663" sldId="366"/>
        </pc:sldMkLst>
        <pc:spChg chg="mod">
          <ac:chgData name="Mitchell Wand" userId="de9b44c55c049659" providerId="LiveId" clId="{EA4C50BF-E095-43E6-81D2-CD7A37F76019}" dt="2022-08-30T19:39:37.337" v="1741" actId="20577"/>
          <ac:spMkLst>
            <pc:docMk/>
            <pc:sldMk cId="3716223663" sldId="366"/>
            <ac:spMk id="3" creationId="{FCCE4D6C-6E60-4E4C-BE55-5674B33BAD01}"/>
          </ac:spMkLst>
        </pc:spChg>
      </pc:sldChg>
      <pc:sldChg chg="modNotesTx">
        <pc:chgData name="Mitchell Wand" userId="de9b44c55c049659" providerId="LiveId" clId="{EA4C50BF-E095-43E6-81D2-CD7A37F76019}" dt="2022-08-30T20:36:56.711" v="1877" actId="20577"/>
        <pc:sldMkLst>
          <pc:docMk/>
          <pc:sldMk cId="2468871028" sldId="370"/>
        </pc:sldMkLst>
      </pc:sldChg>
      <pc:sldChg chg="modSp mod modNotesTx">
        <pc:chgData name="Mitchell Wand" userId="de9b44c55c049659" providerId="LiveId" clId="{EA4C50BF-E095-43E6-81D2-CD7A37F76019}" dt="2022-08-30T19:41:32.318" v="1761" actId="20577"/>
        <pc:sldMkLst>
          <pc:docMk/>
          <pc:sldMk cId="1321566400" sldId="377"/>
        </pc:sldMkLst>
        <pc:spChg chg="mod">
          <ac:chgData name="Mitchell Wand" userId="de9b44c55c049659" providerId="LiveId" clId="{EA4C50BF-E095-43E6-81D2-CD7A37F76019}" dt="2022-08-30T19:41:32.318" v="1761" actId="20577"/>
          <ac:spMkLst>
            <pc:docMk/>
            <pc:sldMk cId="1321566400" sldId="377"/>
            <ac:spMk id="2" creationId="{3323B94F-DD6B-4DB4-8395-2AB67EF792C3}"/>
          </ac:spMkLst>
        </pc:spChg>
      </pc:sldChg>
      <pc:sldChg chg="modSp mod">
        <pc:chgData name="Mitchell Wand" userId="de9b44c55c049659" providerId="LiveId" clId="{EA4C50BF-E095-43E6-81D2-CD7A37F76019}" dt="2022-08-30T18:55:39.871" v="0" actId="20577"/>
        <pc:sldMkLst>
          <pc:docMk/>
          <pc:sldMk cId="2452429264" sldId="379"/>
        </pc:sldMkLst>
        <pc:spChg chg="mod">
          <ac:chgData name="Mitchell Wand" userId="de9b44c55c049659" providerId="LiveId" clId="{EA4C50BF-E095-43E6-81D2-CD7A37F76019}" dt="2022-08-30T18:55:39.871" v="0" actId="20577"/>
          <ac:spMkLst>
            <pc:docMk/>
            <pc:sldMk cId="2452429264" sldId="379"/>
            <ac:spMk id="8" creationId="{5B356C44-32EB-4AC4-94B7-A86895491E70}"/>
          </ac:spMkLst>
        </pc:spChg>
      </pc:sldChg>
      <pc:sldChg chg="addSp delSp modSp new mod ord modAnim">
        <pc:chgData name="Mitchell Wand" userId="de9b44c55c049659" providerId="LiveId" clId="{EA4C50BF-E095-43E6-81D2-CD7A37F76019}" dt="2022-08-30T19:01:26.485" v="179"/>
        <pc:sldMkLst>
          <pc:docMk/>
          <pc:sldMk cId="1278534813" sldId="380"/>
        </pc:sldMkLst>
        <pc:spChg chg="mod">
          <ac:chgData name="Mitchell Wand" userId="de9b44c55c049659" providerId="LiveId" clId="{EA4C50BF-E095-43E6-81D2-CD7A37F76019}" dt="2022-08-30T18:59:43.704" v="163" actId="20577"/>
          <ac:spMkLst>
            <pc:docMk/>
            <pc:sldMk cId="1278534813" sldId="380"/>
            <ac:spMk id="2" creationId="{1D34A770-8D81-BFD1-9195-638C66F46B9A}"/>
          </ac:spMkLst>
        </pc:spChg>
        <pc:spChg chg="mod">
          <ac:chgData name="Mitchell Wand" userId="de9b44c55c049659" providerId="LiveId" clId="{EA4C50BF-E095-43E6-81D2-CD7A37F76019}" dt="2022-08-30T19:00:37.467" v="174" actId="6549"/>
          <ac:spMkLst>
            <pc:docMk/>
            <pc:sldMk cId="1278534813" sldId="380"/>
            <ac:spMk id="3" creationId="{20AA8411-AAE1-73CF-7E57-9F071571944D}"/>
          </ac:spMkLst>
        </pc:spChg>
        <pc:spChg chg="add del">
          <ac:chgData name="Mitchell Wand" userId="de9b44c55c049659" providerId="LiveId" clId="{EA4C50BF-E095-43E6-81D2-CD7A37F76019}" dt="2022-08-30T19:00:50.896" v="176" actId="22"/>
          <ac:spMkLst>
            <pc:docMk/>
            <pc:sldMk cId="1278534813" sldId="380"/>
            <ac:spMk id="6" creationId="{FEAC7180-2C2E-89D8-4909-8C8FDBD79FE2}"/>
          </ac:spMkLst>
        </pc:spChg>
        <pc:spChg chg="add mod">
          <ac:chgData name="Mitchell Wand" userId="de9b44c55c049659" providerId="LiveId" clId="{EA4C50BF-E095-43E6-81D2-CD7A37F76019}" dt="2022-08-30T19:00:56.732" v="177"/>
          <ac:spMkLst>
            <pc:docMk/>
            <pc:sldMk cId="1278534813" sldId="380"/>
            <ac:spMk id="7" creationId="{8BBDEB92-85BE-2CDB-073B-4C6104E3F4D5}"/>
          </ac:spMkLst>
        </pc:spChg>
      </pc:sldChg>
      <pc:sldChg chg="addSp delSp modSp new mod">
        <pc:chgData name="Mitchell Wand" userId="de9b44c55c049659" providerId="LiveId" clId="{EA4C50BF-E095-43E6-81D2-CD7A37F76019}" dt="2022-08-30T19:04:38.822" v="413" actId="20577"/>
        <pc:sldMkLst>
          <pc:docMk/>
          <pc:sldMk cId="4257474872" sldId="381"/>
        </pc:sldMkLst>
        <pc:spChg chg="mod">
          <ac:chgData name="Mitchell Wand" userId="de9b44c55c049659" providerId="LiveId" clId="{EA4C50BF-E095-43E6-81D2-CD7A37F76019}" dt="2022-08-30T19:02:32.496" v="246" actId="20577"/>
          <ac:spMkLst>
            <pc:docMk/>
            <pc:sldMk cId="4257474872" sldId="381"/>
            <ac:spMk id="2" creationId="{7C39E728-8086-5E41-2C19-BA499160C39E}"/>
          </ac:spMkLst>
        </pc:spChg>
        <pc:spChg chg="del mod">
          <ac:chgData name="Mitchell Wand" userId="de9b44c55c049659" providerId="LiveId" clId="{EA4C50BF-E095-43E6-81D2-CD7A37F76019}" dt="2022-08-30T19:03:06.666" v="271" actId="478"/>
          <ac:spMkLst>
            <pc:docMk/>
            <pc:sldMk cId="4257474872" sldId="381"/>
            <ac:spMk id="3" creationId="{DF395F07-A177-C4AF-198B-1208CBC0DE85}"/>
          </ac:spMkLst>
        </pc:spChg>
        <pc:spChg chg="add mod">
          <ac:chgData name="Mitchell Wand" userId="de9b44c55c049659" providerId="LiveId" clId="{EA4C50BF-E095-43E6-81D2-CD7A37F76019}" dt="2022-08-30T19:03:06.666" v="271" actId="478"/>
          <ac:spMkLst>
            <pc:docMk/>
            <pc:sldMk cId="4257474872" sldId="381"/>
            <ac:spMk id="6" creationId="{38BED14B-19EF-CD09-B664-7A0B10E2C042}"/>
          </ac:spMkLst>
        </pc:spChg>
        <pc:spChg chg="add mod">
          <ac:chgData name="Mitchell Wand" userId="de9b44c55c049659" providerId="LiveId" clId="{EA4C50BF-E095-43E6-81D2-CD7A37F76019}" dt="2022-08-30T19:03:19.869" v="273"/>
          <ac:spMkLst>
            <pc:docMk/>
            <pc:sldMk cId="4257474872" sldId="381"/>
            <ac:spMk id="8" creationId="{31107A69-2D8E-1214-E6CE-8CFD27A1B19D}"/>
          </ac:spMkLst>
        </pc:spChg>
        <pc:spChg chg="add mod">
          <ac:chgData name="Mitchell Wand" userId="de9b44c55c049659" providerId="LiveId" clId="{EA4C50BF-E095-43E6-81D2-CD7A37F76019}" dt="2022-08-30T19:03:19.869" v="273"/>
          <ac:spMkLst>
            <pc:docMk/>
            <pc:sldMk cId="4257474872" sldId="381"/>
            <ac:spMk id="9" creationId="{2FF3C98D-A621-FEA6-1E6A-19BEEA58AAC9}"/>
          </ac:spMkLst>
        </pc:spChg>
        <pc:grpChg chg="add mod">
          <ac:chgData name="Mitchell Wand" userId="de9b44c55c049659" providerId="LiveId" clId="{EA4C50BF-E095-43E6-81D2-CD7A37F76019}" dt="2022-08-30T19:03:19.869" v="273"/>
          <ac:grpSpMkLst>
            <pc:docMk/>
            <pc:sldMk cId="4257474872" sldId="381"/>
            <ac:grpSpMk id="7" creationId="{9F50B656-B524-F041-2528-09833E5B694F}"/>
          </ac:grpSpMkLst>
        </pc:grpChg>
        <pc:graphicFrameChg chg="add mod">
          <ac:chgData name="Mitchell Wand" userId="de9b44c55c049659" providerId="LiveId" clId="{EA4C50BF-E095-43E6-81D2-CD7A37F76019}" dt="2022-08-30T19:04:38.822" v="413" actId="20577"/>
          <ac:graphicFrameMkLst>
            <pc:docMk/>
            <pc:sldMk cId="4257474872" sldId="381"/>
            <ac:graphicFrameMk id="10" creationId="{BD762AA2-B8E6-CE63-C277-9D78BC5B5A1B}"/>
          </ac:graphicFrameMkLst>
        </pc:graphicFrameChg>
      </pc:sldChg>
      <pc:sldChg chg="addSp delSp modSp add del mod">
        <pc:chgData name="Mitchell Wand" userId="de9b44c55c049659" providerId="LiveId" clId="{EA4C50BF-E095-43E6-81D2-CD7A37F76019}" dt="2022-08-30T19:37:27.492" v="1701" actId="2696"/>
        <pc:sldMkLst>
          <pc:docMk/>
          <pc:sldMk cId="3681161191" sldId="412"/>
        </pc:sldMkLst>
        <pc:spChg chg="mod">
          <ac:chgData name="Mitchell Wand" userId="de9b44c55c049659" providerId="LiveId" clId="{EA4C50BF-E095-43E6-81D2-CD7A37F76019}" dt="2022-08-30T19:06:58.711" v="458" actId="20577"/>
          <ac:spMkLst>
            <pc:docMk/>
            <pc:sldMk cId="3681161191" sldId="412"/>
            <ac:spMk id="2" creationId="{7E904B5E-91AC-4C1E-A6BE-56F6BD35DC84}"/>
          </ac:spMkLst>
        </pc:spChg>
        <pc:spChg chg="del">
          <ac:chgData name="Mitchell Wand" userId="de9b44c55c049659" providerId="LiveId" clId="{EA4C50BF-E095-43E6-81D2-CD7A37F76019}" dt="2022-08-30T19:07:04.058" v="459" actId="478"/>
          <ac:spMkLst>
            <pc:docMk/>
            <pc:sldMk cId="3681161191" sldId="412"/>
            <ac:spMk id="3" creationId="{43DDDCE9-8CC6-4685-885B-8EB6634AA878}"/>
          </ac:spMkLst>
        </pc:spChg>
        <pc:spChg chg="add mod">
          <ac:chgData name="Mitchell Wand" userId="de9b44c55c049659" providerId="LiveId" clId="{EA4C50BF-E095-43E6-81D2-CD7A37F76019}" dt="2022-08-30T19:31:53.646" v="1303" actId="20577"/>
          <ac:spMkLst>
            <pc:docMk/>
            <pc:sldMk cId="3681161191" sldId="412"/>
            <ac:spMk id="6" creationId="{63547E67-8F96-A7D4-F71E-8E4634BE8F16}"/>
          </ac:spMkLst>
        </pc:spChg>
      </pc:sldChg>
      <pc:sldChg chg="add">
        <pc:chgData name="Mitchell Wand" userId="de9b44c55c049659" providerId="LiveId" clId="{EA4C50BF-E095-43E6-81D2-CD7A37F76019}" dt="2022-08-30T19:37:35.496" v="1702"/>
        <pc:sldMkLst>
          <pc:docMk/>
          <pc:sldMk cId="3874025181" sldId="412"/>
        </pc:sldMkLst>
      </pc:sldChg>
      <pc:sldChg chg="addSp delSp modSp add del mod">
        <pc:chgData name="Mitchell Wand" userId="de9b44c55c049659" providerId="LiveId" clId="{EA4C50BF-E095-43E6-81D2-CD7A37F76019}" dt="2022-08-30T19:37:27.492" v="1701" actId="2696"/>
        <pc:sldMkLst>
          <pc:docMk/>
          <pc:sldMk cId="3118770509" sldId="416"/>
        </pc:sldMkLst>
        <pc:spChg chg="mod">
          <ac:chgData name="Mitchell Wand" userId="de9b44c55c049659" providerId="LiveId" clId="{EA4C50BF-E095-43E6-81D2-CD7A37F76019}" dt="2022-08-30T19:11:47.267" v="839" actId="20577"/>
          <ac:spMkLst>
            <pc:docMk/>
            <pc:sldMk cId="3118770509" sldId="416"/>
            <ac:spMk id="2" creationId="{AE3E72A7-92DE-423B-A904-AE88EDE1F8AE}"/>
          </ac:spMkLst>
        </pc:spChg>
        <pc:spChg chg="mod">
          <ac:chgData name="Mitchell Wand" userId="de9b44c55c049659" providerId="LiveId" clId="{EA4C50BF-E095-43E6-81D2-CD7A37F76019}" dt="2022-08-30T19:14:25.466" v="938" actId="27636"/>
          <ac:spMkLst>
            <pc:docMk/>
            <pc:sldMk cId="3118770509" sldId="416"/>
            <ac:spMk id="3" creationId="{F5A32929-7727-49E3-92D6-0FD395A65342}"/>
          </ac:spMkLst>
        </pc:spChg>
        <pc:spChg chg="add mod">
          <ac:chgData name="Mitchell Wand" userId="de9b44c55c049659" providerId="LiveId" clId="{EA4C50BF-E095-43E6-81D2-CD7A37F76019}" dt="2022-08-30T19:13:34.553" v="916" actId="207"/>
          <ac:spMkLst>
            <pc:docMk/>
            <pc:sldMk cId="3118770509" sldId="416"/>
            <ac:spMk id="5" creationId="{842EFB36-9979-DF75-FA0B-A84EA0690AD6}"/>
          </ac:spMkLst>
        </pc:spChg>
        <pc:spChg chg="add mod">
          <ac:chgData name="Mitchell Wand" userId="de9b44c55c049659" providerId="LiveId" clId="{EA4C50BF-E095-43E6-81D2-CD7A37F76019}" dt="2022-08-30T19:15:37.602" v="1066" actId="255"/>
          <ac:spMkLst>
            <pc:docMk/>
            <pc:sldMk cId="3118770509" sldId="416"/>
            <ac:spMk id="6" creationId="{C479E27F-A6F8-875E-7954-4BE8EDE3B7D1}"/>
          </ac:spMkLst>
        </pc:spChg>
        <pc:spChg chg="add del mod">
          <ac:chgData name="Mitchell Wand" userId="de9b44c55c049659" providerId="LiveId" clId="{EA4C50BF-E095-43E6-81D2-CD7A37F76019}" dt="2022-08-30T19:15:25.884" v="1065" actId="478"/>
          <ac:spMkLst>
            <pc:docMk/>
            <pc:sldMk cId="3118770509" sldId="416"/>
            <ac:spMk id="7" creationId="{B7DCD927-1740-C0B7-46B7-689CF9FBB05F}"/>
          </ac:spMkLst>
        </pc:spChg>
        <pc:spChg chg="add mod">
          <ac:chgData name="Mitchell Wand" userId="de9b44c55c049659" providerId="LiveId" clId="{EA4C50BF-E095-43E6-81D2-CD7A37F76019}" dt="2022-08-30T19:16:23.818" v="1081" actId="1076"/>
          <ac:spMkLst>
            <pc:docMk/>
            <pc:sldMk cId="3118770509" sldId="416"/>
            <ac:spMk id="8" creationId="{198A1E92-4E24-D593-0C9F-41878B075BA1}"/>
          </ac:spMkLst>
        </pc:spChg>
        <pc:spChg chg="add del mod">
          <ac:chgData name="Mitchell Wand" userId="de9b44c55c049659" providerId="LiveId" clId="{EA4C50BF-E095-43E6-81D2-CD7A37F76019}" dt="2022-08-30T19:16:13.655" v="1079" actId="478"/>
          <ac:spMkLst>
            <pc:docMk/>
            <pc:sldMk cId="3118770509" sldId="416"/>
            <ac:spMk id="9" creationId="{79B798F3-4DD2-47C0-B361-AE3FFD5C8276}"/>
          </ac:spMkLst>
        </pc:spChg>
        <pc:spChg chg="add mod">
          <ac:chgData name="Mitchell Wand" userId="de9b44c55c049659" providerId="LiveId" clId="{EA4C50BF-E095-43E6-81D2-CD7A37F76019}" dt="2022-08-30T19:16:38.567" v="1090" actId="20577"/>
          <ac:spMkLst>
            <pc:docMk/>
            <pc:sldMk cId="3118770509" sldId="416"/>
            <ac:spMk id="10" creationId="{0415E4AA-28FD-834C-5DE8-954BF316814F}"/>
          </ac:spMkLst>
        </pc:spChg>
      </pc:sldChg>
      <pc:sldChg chg="add">
        <pc:chgData name="Mitchell Wand" userId="de9b44c55c049659" providerId="LiveId" clId="{EA4C50BF-E095-43E6-81D2-CD7A37F76019}" dt="2022-08-30T19:37:35.496" v="1702"/>
        <pc:sldMkLst>
          <pc:docMk/>
          <pc:sldMk cId="4285151892" sldId="416"/>
        </pc:sldMkLst>
      </pc:sldChg>
      <pc:sldChg chg="add del">
        <pc:chgData name="Mitchell Wand" userId="de9b44c55c049659" providerId="LiveId" clId="{EA4C50BF-E095-43E6-81D2-CD7A37F76019}" dt="2022-08-30T19:37:27.492" v="1701" actId="2696"/>
        <pc:sldMkLst>
          <pc:docMk/>
          <pc:sldMk cId="207312408" sldId="417"/>
        </pc:sldMkLst>
      </pc:sldChg>
      <pc:sldChg chg="add">
        <pc:chgData name="Mitchell Wand" userId="de9b44c55c049659" providerId="LiveId" clId="{EA4C50BF-E095-43E6-81D2-CD7A37F76019}" dt="2022-08-30T19:37:35.496" v="1702"/>
        <pc:sldMkLst>
          <pc:docMk/>
          <pc:sldMk cId="250917390" sldId="417"/>
        </pc:sldMkLst>
      </pc:sldChg>
      <pc:sldChg chg="modSp add del mod ord">
        <pc:chgData name="Mitchell Wand" userId="de9b44c55c049659" providerId="LiveId" clId="{EA4C50BF-E095-43E6-81D2-CD7A37F76019}" dt="2022-08-30T19:37:27.492" v="1701" actId="2696"/>
        <pc:sldMkLst>
          <pc:docMk/>
          <pc:sldMk cId="128826574" sldId="418"/>
        </pc:sldMkLst>
        <pc:spChg chg="mod">
          <ac:chgData name="Mitchell Wand" userId="de9b44c55c049659" providerId="LiveId" clId="{EA4C50BF-E095-43E6-81D2-CD7A37F76019}" dt="2022-08-30T19:12:09.841" v="852" actId="20577"/>
          <ac:spMkLst>
            <pc:docMk/>
            <pc:sldMk cId="128826574" sldId="418"/>
            <ac:spMk id="2" creationId="{8A0F2821-41CE-4E1B-9203-CE081F2CFC59}"/>
          </ac:spMkLst>
        </pc:spChg>
      </pc:sldChg>
      <pc:sldChg chg="add">
        <pc:chgData name="Mitchell Wand" userId="de9b44c55c049659" providerId="LiveId" clId="{EA4C50BF-E095-43E6-81D2-CD7A37F76019}" dt="2022-08-30T19:37:35.496" v="1702"/>
        <pc:sldMkLst>
          <pc:docMk/>
          <pc:sldMk cId="3578469217" sldId="418"/>
        </pc:sldMkLst>
      </pc:sldChg>
      <pc:sldChg chg="add del">
        <pc:chgData name="Mitchell Wand" userId="de9b44c55c049659" providerId="LiveId" clId="{EA4C50BF-E095-43E6-81D2-CD7A37F76019}" dt="2022-08-30T19:16:52.483" v="1091" actId="2696"/>
        <pc:sldMkLst>
          <pc:docMk/>
          <pc:sldMk cId="2242979527" sldId="419"/>
        </pc:sldMkLst>
      </pc:sldChg>
      <pc:sldChg chg="add del">
        <pc:chgData name="Mitchell Wand" userId="de9b44c55c049659" providerId="LiveId" clId="{EA4C50BF-E095-43E6-81D2-CD7A37F76019}" dt="2022-08-30T19:32:38.853" v="1305" actId="2696"/>
        <pc:sldMkLst>
          <pc:docMk/>
          <pc:sldMk cId="1716946712" sldId="420"/>
        </pc:sldMkLst>
      </pc:sldChg>
      <pc:sldChg chg="add del">
        <pc:chgData name="Mitchell Wand" userId="de9b44c55c049659" providerId="LiveId" clId="{EA4C50BF-E095-43E6-81D2-CD7A37F76019}" dt="2022-08-30T19:32:43.090" v="1306" actId="2696"/>
        <pc:sldMkLst>
          <pc:docMk/>
          <pc:sldMk cId="3290665104" sldId="421"/>
        </pc:sldMkLst>
      </pc:sldChg>
      <pc:sldChg chg="add del">
        <pc:chgData name="Mitchell Wand" userId="de9b44c55c049659" providerId="LiveId" clId="{EA4C50BF-E095-43E6-81D2-CD7A37F76019}" dt="2022-08-30T19:33:01.363" v="1308" actId="2696"/>
        <pc:sldMkLst>
          <pc:docMk/>
          <pc:sldMk cId="125374142" sldId="422"/>
        </pc:sldMkLst>
      </pc:sldChg>
      <pc:sldChg chg="add del ord">
        <pc:chgData name="Mitchell Wand" userId="de9b44c55c049659" providerId="LiveId" clId="{EA4C50BF-E095-43E6-81D2-CD7A37F76019}" dt="2022-08-30T19:32:05.452" v="1304" actId="2696"/>
        <pc:sldMkLst>
          <pc:docMk/>
          <pc:sldMk cId="3711311485" sldId="424"/>
        </pc:sldMkLst>
      </pc:sldChg>
      <pc:sldChg chg="modSp add del mod">
        <pc:chgData name="Mitchell Wand" userId="de9b44c55c049659" providerId="LiveId" clId="{EA4C50BF-E095-43E6-81D2-CD7A37F76019}" dt="2022-08-30T19:37:27.492" v="1701" actId="2696"/>
        <pc:sldMkLst>
          <pc:docMk/>
          <pc:sldMk cId="2964924213" sldId="430"/>
        </pc:sldMkLst>
        <pc:spChg chg="mod">
          <ac:chgData name="Mitchell Wand" userId="de9b44c55c049659" providerId="LiveId" clId="{EA4C50BF-E095-43E6-81D2-CD7A37F76019}" dt="2022-08-30T19:07:21.301" v="470" actId="20577"/>
          <ac:spMkLst>
            <pc:docMk/>
            <pc:sldMk cId="2964924213" sldId="430"/>
            <ac:spMk id="2" creationId="{DD46A4C1-A4E1-4FD4-B266-9FFE28C51D1D}"/>
          </ac:spMkLst>
        </pc:spChg>
        <pc:spChg chg="mod">
          <ac:chgData name="Mitchell Wand" userId="de9b44c55c049659" providerId="LiveId" clId="{EA4C50BF-E095-43E6-81D2-CD7A37F76019}" dt="2022-08-30T19:11:06.935" v="828" actId="6549"/>
          <ac:spMkLst>
            <pc:docMk/>
            <pc:sldMk cId="2964924213" sldId="430"/>
            <ac:spMk id="3" creationId="{A83ACF0D-4A17-4131-90E7-C5D2C0B64C01}"/>
          </ac:spMkLst>
        </pc:spChg>
      </pc:sldChg>
      <pc:sldChg chg="add">
        <pc:chgData name="Mitchell Wand" userId="de9b44c55c049659" providerId="LiveId" clId="{EA4C50BF-E095-43E6-81D2-CD7A37F76019}" dt="2022-08-30T19:37:35.496" v="1702"/>
        <pc:sldMkLst>
          <pc:docMk/>
          <pc:sldMk cId="3345968335" sldId="430"/>
        </pc:sldMkLst>
      </pc:sldChg>
      <pc:sldChg chg="add del">
        <pc:chgData name="Mitchell Wand" userId="de9b44c55c049659" providerId="LiveId" clId="{EA4C50BF-E095-43E6-81D2-CD7A37F76019}" dt="2022-08-30T19:32:48.443" v="1307" actId="2696"/>
        <pc:sldMkLst>
          <pc:docMk/>
          <pc:sldMk cId="414894705" sldId="487"/>
        </pc:sldMkLst>
      </pc:sldChg>
      <pc:sldChg chg="add del">
        <pc:chgData name="Mitchell Wand" userId="de9b44c55c049659" providerId="LiveId" clId="{EA4C50BF-E095-43E6-81D2-CD7A37F76019}" dt="2022-08-30T19:33:05.290" v="1309" actId="2696"/>
        <pc:sldMkLst>
          <pc:docMk/>
          <pc:sldMk cId="3513977778" sldId="488"/>
        </pc:sldMkLst>
      </pc:sldChg>
      <pc:sldChg chg="addSp delSp modSp add del mod">
        <pc:chgData name="Mitchell Wand" userId="de9b44c55c049659" providerId="LiveId" clId="{EA4C50BF-E095-43E6-81D2-CD7A37F76019}" dt="2022-08-30T19:31:28.845" v="1266" actId="2696"/>
        <pc:sldMkLst>
          <pc:docMk/>
          <pc:sldMk cId="199340302" sldId="489"/>
        </pc:sldMkLst>
        <pc:spChg chg="mod">
          <ac:chgData name="Mitchell Wand" userId="de9b44c55c049659" providerId="LiveId" clId="{EA4C50BF-E095-43E6-81D2-CD7A37F76019}" dt="2022-08-30T19:18:46.267" v="1146" actId="20577"/>
          <ac:spMkLst>
            <pc:docMk/>
            <pc:sldMk cId="199340302" sldId="489"/>
            <ac:spMk id="2" creationId="{8A0F2821-41CE-4E1B-9203-CE081F2CFC59}"/>
          </ac:spMkLst>
        </pc:spChg>
        <pc:spChg chg="mod">
          <ac:chgData name="Mitchell Wand" userId="de9b44c55c049659" providerId="LiveId" clId="{EA4C50BF-E095-43E6-81D2-CD7A37F76019}" dt="2022-08-30T19:19:16.391" v="1200" actId="20577"/>
          <ac:spMkLst>
            <pc:docMk/>
            <pc:sldMk cId="199340302" sldId="489"/>
            <ac:spMk id="3" creationId="{C6231731-3D93-423B-8492-07065E7282D5}"/>
          </ac:spMkLst>
        </pc:spChg>
        <pc:picChg chg="del">
          <ac:chgData name="Mitchell Wand" userId="de9b44c55c049659" providerId="LiveId" clId="{EA4C50BF-E095-43E6-81D2-CD7A37F76019}" dt="2022-08-30T19:18:58.104" v="1147" actId="478"/>
          <ac:picMkLst>
            <pc:docMk/>
            <pc:sldMk cId="199340302" sldId="489"/>
            <ac:picMk id="6" creationId="{3F997C1C-C659-436B-B706-100851C99115}"/>
          </ac:picMkLst>
        </pc:picChg>
        <pc:picChg chg="del mod">
          <ac:chgData name="Mitchell Wand" userId="de9b44c55c049659" providerId="LiveId" clId="{EA4C50BF-E095-43E6-81D2-CD7A37F76019}" dt="2022-08-30T19:24:30.383" v="1209" actId="21"/>
          <ac:picMkLst>
            <pc:docMk/>
            <pc:sldMk cId="199340302" sldId="489"/>
            <ac:picMk id="8" creationId="{789D6D95-D37A-41A3-9DE5-E6CAFBEF0F1D}"/>
          </ac:picMkLst>
        </pc:picChg>
        <pc:picChg chg="add mod">
          <ac:chgData name="Mitchell Wand" userId="de9b44c55c049659" providerId="LiveId" clId="{EA4C50BF-E095-43E6-81D2-CD7A37F76019}" dt="2022-08-30T19:24:39.153" v="1210" actId="1076"/>
          <ac:picMkLst>
            <pc:docMk/>
            <pc:sldMk cId="199340302" sldId="489"/>
            <ac:picMk id="1026" creationId="{2E551191-41EE-C7D0-E3B5-DE7856ABCEE5}"/>
          </ac:picMkLst>
        </pc:picChg>
      </pc:sldChg>
      <pc:sldChg chg="add">
        <pc:chgData name="Mitchell Wand" userId="de9b44c55c049659" providerId="LiveId" clId="{EA4C50BF-E095-43E6-81D2-CD7A37F76019}" dt="2022-08-30T19:37:35.496" v="1702"/>
        <pc:sldMkLst>
          <pc:docMk/>
          <pc:sldMk cId="81920931" sldId="490"/>
        </pc:sldMkLst>
      </pc:sldChg>
      <pc:sldChg chg="addSp delSp modSp add del mod">
        <pc:chgData name="Mitchell Wand" userId="de9b44c55c049659" providerId="LiveId" clId="{EA4C50BF-E095-43E6-81D2-CD7A37F76019}" dt="2022-08-30T19:37:27.492" v="1701" actId="2696"/>
        <pc:sldMkLst>
          <pc:docMk/>
          <pc:sldMk cId="2410754075" sldId="490"/>
        </pc:sldMkLst>
        <pc:spChg chg="mod">
          <ac:chgData name="Mitchell Wand" userId="de9b44c55c049659" providerId="LiveId" clId="{EA4C50BF-E095-43E6-81D2-CD7A37F76019}" dt="2022-08-30T19:28:16.553" v="1239" actId="20577"/>
          <ac:spMkLst>
            <pc:docMk/>
            <pc:sldMk cId="2410754075" sldId="490"/>
            <ac:spMk id="3" creationId="{C6231731-3D93-423B-8492-07065E7282D5}"/>
          </ac:spMkLst>
        </pc:spChg>
        <pc:spChg chg="add mod">
          <ac:chgData name="Mitchell Wand" userId="de9b44c55c049659" providerId="LiveId" clId="{EA4C50BF-E095-43E6-81D2-CD7A37F76019}" dt="2022-08-30T19:28:03.019" v="1229" actId="208"/>
          <ac:spMkLst>
            <pc:docMk/>
            <pc:sldMk cId="2410754075" sldId="490"/>
            <ac:spMk id="6" creationId="{6E4DB1F4-2510-A020-2881-1E612BB14DDC}"/>
          </ac:spMkLst>
        </pc:spChg>
        <pc:picChg chg="add mod">
          <ac:chgData name="Mitchell Wand" userId="de9b44c55c049659" providerId="LiveId" clId="{EA4C50BF-E095-43E6-81D2-CD7A37F76019}" dt="2022-08-30T19:26:22.407" v="1214" actId="1076"/>
          <ac:picMkLst>
            <pc:docMk/>
            <pc:sldMk cId="2410754075" sldId="490"/>
            <ac:picMk id="5" creationId="{69045311-9FBA-5A4D-ADD9-613CD6EE4B08}"/>
          </ac:picMkLst>
        </pc:picChg>
        <pc:picChg chg="del">
          <ac:chgData name="Mitchell Wand" userId="de9b44c55c049659" providerId="LiveId" clId="{EA4C50BF-E095-43E6-81D2-CD7A37F76019}" dt="2022-08-30T19:26:02.436" v="1212" actId="478"/>
          <ac:picMkLst>
            <pc:docMk/>
            <pc:sldMk cId="2410754075" sldId="490"/>
            <ac:picMk id="1026" creationId="{2E551191-41EE-C7D0-E3B5-DE7856ABCEE5}"/>
          </ac:picMkLst>
        </pc:picChg>
        <pc:cxnChg chg="add mod">
          <ac:chgData name="Mitchell Wand" userId="de9b44c55c049659" providerId="LiveId" clId="{EA4C50BF-E095-43E6-81D2-CD7A37F76019}" dt="2022-08-30T19:31:05.305" v="1265" actId="14100"/>
          <ac:cxnSpMkLst>
            <pc:docMk/>
            <pc:sldMk cId="2410754075" sldId="490"/>
            <ac:cxnSpMk id="8" creationId="{B3727DDA-7256-B719-54C2-CEF522A4484C}"/>
          </ac:cxnSpMkLst>
        </pc:cxnChg>
        <pc:cxnChg chg="add mod">
          <ac:chgData name="Mitchell Wand" userId="de9b44c55c049659" providerId="LiveId" clId="{EA4C50BF-E095-43E6-81D2-CD7A37F76019}" dt="2022-08-30T19:30:52.907" v="1261" actId="14100"/>
          <ac:cxnSpMkLst>
            <pc:docMk/>
            <pc:sldMk cId="2410754075" sldId="490"/>
            <ac:cxnSpMk id="9" creationId="{766FC09C-4EC0-055C-631E-2129B426876D}"/>
          </ac:cxnSpMkLst>
        </pc:cxnChg>
        <pc:cxnChg chg="add mod">
          <ac:chgData name="Mitchell Wand" userId="de9b44c55c049659" providerId="LiveId" clId="{EA4C50BF-E095-43E6-81D2-CD7A37F76019}" dt="2022-08-30T19:30:31.280" v="1259" actId="14100"/>
          <ac:cxnSpMkLst>
            <pc:docMk/>
            <pc:sldMk cId="2410754075" sldId="490"/>
            <ac:cxnSpMk id="10" creationId="{73C4F1DA-D1BE-4E91-89F3-53457156C5F2}"/>
          </ac:cxnSpMkLst>
        </pc:cxnChg>
        <pc:cxnChg chg="add mod">
          <ac:chgData name="Mitchell Wand" userId="de9b44c55c049659" providerId="LiveId" clId="{EA4C50BF-E095-43E6-81D2-CD7A37F76019}" dt="2022-08-30T19:30:04.282" v="1253" actId="14100"/>
          <ac:cxnSpMkLst>
            <pc:docMk/>
            <pc:sldMk cId="2410754075" sldId="490"/>
            <ac:cxnSpMk id="11" creationId="{67E39126-C07E-0DB0-EEBD-B4E5B629B7BD}"/>
          </ac:cxnSpMkLst>
        </pc:cxnChg>
        <pc:cxnChg chg="add mod">
          <ac:chgData name="Mitchell Wand" userId="de9b44c55c049659" providerId="LiveId" clId="{EA4C50BF-E095-43E6-81D2-CD7A37F76019}" dt="2022-08-30T19:29:46.661" v="1251" actId="14100"/>
          <ac:cxnSpMkLst>
            <pc:docMk/>
            <pc:sldMk cId="2410754075" sldId="490"/>
            <ac:cxnSpMk id="12" creationId="{AF193149-7CAB-37F4-44BC-5B5517E5588D}"/>
          </ac:cxnSpMkLst>
        </pc:cxnChg>
      </pc:sldChg>
      <pc:sldChg chg="add">
        <pc:chgData name="Mitchell Wand" userId="de9b44c55c049659" providerId="LiveId" clId="{EA4C50BF-E095-43E6-81D2-CD7A37F76019}" dt="2022-08-30T19:37:35.496" v="1702"/>
        <pc:sldMkLst>
          <pc:docMk/>
          <pc:sldMk cId="1802476990" sldId="491"/>
        </pc:sldMkLst>
      </pc:sldChg>
      <pc:sldChg chg="modSp new del mod">
        <pc:chgData name="Mitchell Wand" userId="de9b44c55c049659" providerId="LiveId" clId="{EA4C50BF-E095-43E6-81D2-CD7A37F76019}" dt="2022-08-30T19:37:27.492" v="1701" actId="2696"/>
        <pc:sldMkLst>
          <pc:docMk/>
          <pc:sldMk cId="4248889327" sldId="491"/>
        </pc:sldMkLst>
        <pc:spChg chg="mod">
          <ac:chgData name="Mitchell Wand" userId="de9b44c55c049659" providerId="LiveId" clId="{EA4C50BF-E095-43E6-81D2-CD7A37F76019}" dt="2022-08-30T19:33:43.443" v="1343" actId="20577"/>
          <ac:spMkLst>
            <pc:docMk/>
            <pc:sldMk cId="4248889327" sldId="491"/>
            <ac:spMk id="2" creationId="{815A0EE6-0625-3F43-76E9-143FD7F06B27}"/>
          </ac:spMkLst>
        </pc:spChg>
        <pc:spChg chg="mod">
          <ac:chgData name="Mitchell Wand" userId="de9b44c55c049659" providerId="LiveId" clId="{EA4C50BF-E095-43E6-81D2-CD7A37F76019}" dt="2022-08-30T19:36:16.847" v="1644" actId="20577"/>
          <ac:spMkLst>
            <pc:docMk/>
            <pc:sldMk cId="4248889327" sldId="491"/>
            <ac:spMk id="3" creationId="{0DA8F21C-0D26-599F-3A1C-78D34F165CB3}"/>
          </ac:spMkLst>
        </pc:spChg>
      </pc:sldChg>
      <pc:sldChg chg="modSp new mod">
        <pc:chgData name="Mitchell Wand" userId="de9b44c55c049659" providerId="LiveId" clId="{EA4C50BF-E095-43E6-81D2-CD7A37F76019}" dt="2022-08-30T19:37:06.103" v="1700" actId="20577"/>
        <pc:sldMkLst>
          <pc:docMk/>
          <pc:sldMk cId="509432682" sldId="492"/>
        </pc:sldMkLst>
        <pc:spChg chg="mod">
          <ac:chgData name="Mitchell Wand" userId="de9b44c55c049659" providerId="LiveId" clId="{EA4C50BF-E095-43E6-81D2-CD7A37F76019}" dt="2022-08-30T19:37:06.103" v="1700" actId="20577"/>
          <ac:spMkLst>
            <pc:docMk/>
            <pc:sldMk cId="509432682" sldId="492"/>
            <ac:spMk id="2" creationId="{6D4FDDBB-CE87-8647-122B-DCC6AD94D23F}"/>
          </ac:spMkLst>
        </pc:spChg>
      </pc:sldChg>
    </pc:docChg>
  </pc:docChgLst>
  <pc:docChgLst>
    <pc:chgData name="Mitchell Wand" userId="de9b44c55c049659" providerId="LiveId" clId="{1B3D1EA2-D633-4A89-BCEE-7757CCB4FD42}"/>
    <pc:docChg chg="undo custSel modSld">
      <pc:chgData name="Mitchell Wand" userId="de9b44c55c049659" providerId="LiveId" clId="{1B3D1EA2-D633-4A89-BCEE-7757CCB4FD42}" dt="2023-01-07T17:13:38.282" v="157" actId="20577"/>
      <pc:docMkLst>
        <pc:docMk/>
      </pc:docMkLst>
      <pc:sldChg chg="modSp mod">
        <pc:chgData name="Mitchell Wand" userId="de9b44c55c049659" providerId="LiveId" clId="{1B3D1EA2-D633-4A89-BCEE-7757CCB4FD42}" dt="2023-01-07T17:09:49.689" v="18" actId="14100"/>
        <pc:sldMkLst>
          <pc:docMk/>
          <pc:sldMk cId="915762083" sldId="361"/>
        </pc:sldMkLst>
        <pc:spChg chg="mod">
          <ac:chgData name="Mitchell Wand" userId="de9b44c55c049659" providerId="LiveId" clId="{1B3D1EA2-D633-4A89-BCEE-7757CCB4FD42}" dt="2023-01-07T17:09:49.689" v="18" actId="14100"/>
          <ac:spMkLst>
            <pc:docMk/>
            <pc:sldMk cId="915762083" sldId="361"/>
            <ac:spMk id="5" creationId="{BE237715-0D80-47DC-8219-FE3B73352717}"/>
          </ac:spMkLst>
        </pc:spChg>
        <pc:spChg chg="mod">
          <ac:chgData name="Mitchell Wand" userId="de9b44c55c049659" providerId="LiveId" clId="{1B3D1EA2-D633-4A89-BCEE-7757CCB4FD42}" dt="2023-01-07T17:09:36.780" v="16"/>
          <ac:spMkLst>
            <pc:docMk/>
            <pc:sldMk cId="915762083" sldId="361"/>
            <ac:spMk id="6" creationId="{7129AFE6-2303-4CE4-8200-A004DD436F97}"/>
          </ac:spMkLst>
        </pc:spChg>
        <pc:spChg chg="mod">
          <ac:chgData name="Mitchell Wand" userId="de9b44c55c049659" providerId="LiveId" clId="{1B3D1EA2-D633-4A89-BCEE-7757CCB4FD42}" dt="2023-01-07T17:09:45.903" v="17" actId="14100"/>
          <ac:spMkLst>
            <pc:docMk/>
            <pc:sldMk cId="915762083" sldId="361"/>
            <ac:spMk id="8" creationId="{D13C1BAE-F029-4CC7-BCA5-8575A6ECA773}"/>
          </ac:spMkLst>
        </pc:spChg>
      </pc:sldChg>
      <pc:sldChg chg="modSp mod">
        <pc:chgData name="Mitchell Wand" userId="de9b44c55c049659" providerId="LiveId" clId="{1B3D1EA2-D633-4A89-BCEE-7757CCB4FD42}" dt="2023-01-07T17:10:56.560" v="22" actId="14100"/>
        <pc:sldMkLst>
          <pc:docMk/>
          <pc:sldMk cId="2175689014" sldId="363"/>
        </pc:sldMkLst>
        <pc:spChg chg="mod">
          <ac:chgData name="Mitchell Wand" userId="de9b44c55c049659" providerId="LiveId" clId="{1B3D1EA2-D633-4A89-BCEE-7757CCB4FD42}" dt="2023-01-07T17:10:47.559" v="21"/>
          <ac:spMkLst>
            <pc:docMk/>
            <pc:sldMk cId="2175689014" sldId="363"/>
            <ac:spMk id="6" creationId="{C57EF10A-F451-4D47-B00A-2D711BE90266}"/>
          </ac:spMkLst>
        </pc:spChg>
        <pc:spChg chg="mod">
          <ac:chgData name="Mitchell Wand" userId="de9b44c55c049659" providerId="LiveId" clId="{1B3D1EA2-D633-4A89-BCEE-7757CCB4FD42}" dt="2023-01-07T17:10:56.560" v="22" actId="14100"/>
          <ac:spMkLst>
            <pc:docMk/>
            <pc:sldMk cId="2175689014" sldId="363"/>
            <ac:spMk id="7" creationId="{43742CDD-C1E7-4BBA-89C5-767A9BCB1EEB}"/>
          </ac:spMkLst>
        </pc:spChg>
      </pc:sldChg>
      <pc:sldChg chg="modNotes">
        <pc:chgData name="Mitchell Wand" userId="de9b44c55c049659" providerId="LiveId" clId="{1B3D1EA2-D633-4A89-BCEE-7757CCB4FD42}" dt="2023-01-07T17:09:36.780" v="16"/>
        <pc:sldMkLst>
          <pc:docMk/>
          <pc:sldMk cId="3947735393" sldId="365"/>
        </pc:sldMkLst>
      </pc:sldChg>
      <pc:sldChg chg="modSp mod modNotes">
        <pc:chgData name="Mitchell Wand" userId="de9b44c55c049659" providerId="LiveId" clId="{1B3D1EA2-D633-4A89-BCEE-7757CCB4FD42}" dt="2023-01-07T17:12:02.572" v="26" actId="14100"/>
        <pc:sldMkLst>
          <pc:docMk/>
          <pc:sldMk cId="1583029545" sldId="369"/>
        </pc:sldMkLst>
        <pc:spChg chg="mod">
          <ac:chgData name="Mitchell Wand" userId="de9b44c55c049659" providerId="LiveId" clId="{1B3D1EA2-D633-4A89-BCEE-7757CCB4FD42}" dt="2023-01-07T17:12:02.572" v="26" actId="14100"/>
          <ac:spMkLst>
            <pc:docMk/>
            <pc:sldMk cId="1583029545" sldId="369"/>
            <ac:spMk id="6" creationId="{BD40DC19-940C-4417-B7DE-E77FCDC9039E}"/>
          </ac:spMkLst>
        </pc:spChg>
        <pc:spChg chg="mod">
          <ac:chgData name="Mitchell Wand" userId="de9b44c55c049659" providerId="LiveId" clId="{1B3D1EA2-D633-4A89-BCEE-7757CCB4FD42}" dt="2023-01-07T17:10:47.559" v="21"/>
          <ac:spMkLst>
            <pc:docMk/>
            <pc:sldMk cId="1583029545" sldId="369"/>
            <ac:spMk id="10" creationId="{6050C85E-D369-42A5-BF5F-D710CEBA79BF}"/>
          </ac:spMkLst>
        </pc:spChg>
      </pc:sldChg>
      <pc:sldChg chg="modSp mod">
        <pc:chgData name="Mitchell Wand" userId="de9b44c55c049659" providerId="LiveId" clId="{1B3D1EA2-D633-4A89-BCEE-7757CCB4FD42}" dt="2023-01-07T17:11:52.397" v="25" actId="20577"/>
        <pc:sldMkLst>
          <pc:docMk/>
          <pc:sldMk cId="1017021096" sldId="371"/>
        </pc:sldMkLst>
        <pc:spChg chg="mod">
          <ac:chgData name="Mitchell Wand" userId="de9b44c55c049659" providerId="LiveId" clId="{1B3D1EA2-D633-4A89-BCEE-7757CCB4FD42}" dt="2023-01-07T17:11:52.397" v="25" actId="20577"/>
          <ac:spMkLst>
            <pc:docMk/>
            <pc:sldMk cId="1017021096" sldId="371"/>
            <ac:spMk id="3" creationId="{752C0810-2FED-46EB-82B7-B2730F69E5BB}"/>
          </ac:spMkLst>
        </pc:spChg>
      </pc:sldChg>
      <pc:sldChg chg="modSp">
        <pc:chgData name="Mitchell Wand" userId="de9b44c55c049659" providerId="LiveId" clId="{1B3D1EA2-D633-4A89-BCEE-7757CCB4FD42}" dt="2023-01-07T17:10:47.559" v="21"/>
        <pc:sldMkLst>
          <pc:docMk/>
          <pc:sldMk cId="4285197496" sldId="374"/>
        </pc:sldMkLst>
        <pc:spChg chg="mod">
          <ac:chgData name="Mitchell Wand" userId="de9b44c55c049659" providerId="LiveId" clId="{1B3D1EA2-D633-4A89-BCEE-7757CCB4FD42}" dt="2023-01-07T17:10:47.559" v="21"/>
          <ac:spMkLst>
            <pc:docMk/>
            <pc:sldMk cId="4285197496" sldId="374"/>
            <ac:spMk id="2" creationId="{1078B5ED-089E-4E03-AE7A-2333C7AF4560}"/>
          </ac:spMkLst>
        </pc:spChg>
        <pc:spChg chg="mod">
          <ac:chgData name="Mitchell Wand" userId="de9b44c55c049659" providerId="LiveId" clId="{1B3D1EA2-D633-4A89-BCEE-7757CCB4FD42}" dt="2023-01-07T17:10:47.559" v="21"/>
          <ac:spMkLst>
            <pc:docMk/>
            <pc:sldMk cId="4285197496" sldId="374"/>
            <ac:spMk id="6" creationId="{0F71FA50-933F-4201-87ED-4334941A29AD}"/>
          </ac:spMkLst>
        </pc:spChg>
      </pc:sldChg>
      <pc:sldChg chg="modSp mod">
        <pc:chgData name="Mitchell Wand" userId="de9b44c55c049659" providerId="LiveId" clId="{1B3D1EA2-D633-4A89-BCEE-7757CCB4FD42}" dt="2023-01-07T17:08:16.959" v="14" actId="20577"/>
        <pc:sldMkLst>
          <pc:docMk/>
          <pc:sldMk cId="2452429264" sldId="379"/>
        </pc:sldMkLst>
        <pc:spChg chg="mod">
          <ac:chgData name="Mitchell Wand" userId="de9b44c55c049659" providerId="LiveId" clId="{1B3D1EA2-D633-4A89-BCEE-7757CCB4FD42}" dt="2023-01-07T17:07:55.574" v="0" actId="20577"/>
          <ac:spMkLst>
            <pc:docMk/>
            <pc:sldMk cId="2452429264" sldId="379"/>
            <ac:spMk id="2" creationId="{40765BC5-92E6-4F5A-B981-1C5EE975861B}"/>
          </ac:spMkLst>
        </pc:spChg>
        <pc:spChg chg="mod">
          <ac:chgData name="Mitchell Wand" userId="de9b44c55c049659" providerId="LiveId" clId="{1B3D1EA2-D633-4A89-BCEE-7757CCB4FD42}" dt="2023-01-07T17:08:16.959" v="14" actId="20577"/>
          <ac:spMkLst>
            <pc:docMk/>
            <pc:sldMk cId="2452429264" sldId="379"/>
            <ac:spMk id="3" creationId="{3B7BC06A-54D1-4D10-B536-9DF33B2C3997}"/>
          </ac:spMkLst>
        </pc:spChg>
        <pc:spChg chg="mod">
          <ac:chgData name="Mitchell Wand" userId="de9b44c55c049659" providerId="LiveId" clId="{1B3D1EA2-D633-4A89-BCEE-7757CCB4FD42}" dt="2023-01-07T17:08:12.093" v="12" actId="20577"/>
          <ac:spMkLst>
            <pc:docMk/>
            <pc:sldMk cId="2452429264" sldId="379"/>
            <ac:spMk id="8" creationId="{5B356C44-32EB-4AC4-94B7-A86895491E70}"/>
          </ac:spMkLst>
        </pc:spChg>
      </pc:sldChg>
      <pc:sldChg chg="modNotesTx">
        <pc:chgData name="Mitchell Wand" userId="de9b44c55c049659" providerId="LiveId" clId="{1B3D1EA2-D633-4A89-BCEE-7757CCB4FD42}" dt="2023-01-07T17:13:38.282" v="157" actId="20577"/>
        <pc:sldMkLst>
          <pc:docMk/>
          <pc:sldMk cId="3345968335" sldId="430"/>
        </pc:sldMkLst>
      </pc:sldChg>
    </pc:docChg>
  </pc:docChgLst>
  <pc:docChgLst>
    <pc:chgData name="Mitchell Wand" userId="de9b44c55c049659" providerId="LiveId" clId="{99718308-7C56-473B-8B2B-53B03B1B7395}"/>
    <pc:docChg chg="undo custSel addSld modSld">
      <pc:chgData name="Mitchell Wand" userId="de9b44c55c049659" providerId="LiveId" clId="{99718308-7C56-473B-8B2B-53B03B1B7395}" dt="2022-09-14T18:51:01.402" v="704" actId="27636"/>
      <pc:docMkLst>
        <pc:docMk/>
      </pc:docMkLst>
      <pc:sldChg chg="addSp modSp add mod modAnim modNotesTx">
        <pc:chgData name="Mitchell Wand" userId="de9b44c55c049659" providerId="LiveId" clId="{99718308-7C56-473B-8B2B-53B03B1B7395}" dt="2022-09-14T18:51:01.402" v="704" actId="27636"/>
        <pc:sldMkLst>
          <pc:docMk/>
          <pc:sldMk cId="3605028067" sldId="495"/>
        </pc:sldMkLst>
        <pc:spChg chg="mod">
          <ac:chgData name="Mitchell Wand" userId="de9b44c55c049659" providerId="LiveId" clId="{99718308-7C56-473B-8B2B-53B03B1B7395}" dt="2022-09-14T18:40:45.997" v="75" actId="20577"/>
          <ac:spMkLst>
            <pc:docMk/>
            <pc:sldMk cId="3605028067" sldId="495"/>
            <ac:spMk id="2" creationId="{BA745527-D100-4B4F-829D-1B696CAF1C9B}"/>
          </ac:spMkLst>
        </pc:spChg>
        <pc:spChg chg="mod">
          <ac:chgData name="Mitchell Wand" userId="de9b44c55c049659" providerId="LiveId" clId="{99718308-7C56-473B-8B2B-53B03B1B7395}" dt="2022-09-14T18:51:01.402" v="704" actId="27636"/>
          <ac:spMkLst>
            <pc:docMk/>
            <pc:sldMk cId="3605028067" sldId="495"/>
            <ac:spMk id="3" creationId="{FCCE4D6C-6E60-4E4C-BE55-5674B33BAD01}"/>
          </ac:spMkLst>
        </pc:spChg>
        <pc:spChg chg="mod">
          <ac:chgData name="Mitchell Wand" userId="de9b44c55c049659" providerId="LiveId" clId="{99718308-7C56-473B-8B2B-53B03B1B7395}" dt="2022-09-14T18:39:05.942" v="17" actId="255"/>
          <ac:spMkLst>
            <pc:docMk/>
            <pc:sldMk cId="3605028067" sldId="495"/>
            <ac:spMk id="5" creationId="{7A7CE241-579A-C00B-2C03-8055423915D5}"/>
          </ac:spMkLst>
        </pc:spChg>
        <pc:spChg chg="mod">
          <ac:chgData name="Mitchell Wand" userId="de9b44c55c049659" providerId="LiveId" clId="{99718308-7C56-473B-8B2B-53B03B1B7395}" dt="2022-09-14T18:39:17.321" v="20" actId="20577"/>
          <ac:spMkLst>
            <pc:docMk/>
            <pc:sldMk cId="3605028067" sldId="495"/>
            <ac:spMk id="6" creationId="{DDC06498-1D10-4E52-A107-990734307F51}"/>
          </ac:spMkLst>
        </pc:spChg>
        <pc:spChg chg="add mod">
          <ac:chgData name="Mitchell Wand" userId="de9b44c55c049659" providerId="LiveId" clId="{99718308-7C56-473B-8B2B-53B03B1B7395}" dt="2022-09-14T18:40:01.254" v="26" actId="255"/>
          <ac:spMkLst>
            <pc:docMk/>
            <pc:sldMk cId="3605028067" sldId="495"/>
            <ac:spMk id="11" creationId="{1B7168C4-C6D5-1024-A1FA-7A1C9E11C8D2}"/>
          </ac:spMkLst>
        </pc:spChg>
      </pc:sldChg>
    </pc:docChg>
  </pc:docChgLst>
  <pc:docChgLst>
    <pc:chgData name="Mitchell Wand" userId="de9b44c55c049659" providerId="LiveId" clId="{F51B1847-95FF-4053-B76F-28C840121525}"/>
    <pc:docChg chg="addSld delSld modSld">
      <pc:chgData name="Mitchell Wand" userId="de9b44c55c049659" providerId="LiveId" clId="{F51B1847-95FF-4053-B76F-28C840121525}" dt="2024-09-03T01:47:57.061" v="1644" actId="2696"/>
      <pc:docMkLst>
        <pc:docMk/>
      </pc:docMkLst>
      <pc:sldChg chg="addSp modSp mod modAnim modNotesTx">
        <pc:chgData name="Mitchell Wand" userId="de9b44c55c049659" providerId="LiveId" clId="{F51B1847-95FF-4053-B76F-28C840121525}" dt="2024-09-03T01:34:55.374" v="592" actId="20577"/>
        <pc:sldMkLst>
          <pc:docMk/>
          <pc:sldMk cId="657427070" sldId="496"/>
        </pc:sldMkLst>
        <pc:spChg chg="add mod">
          <ac:chgData name="Mitchell Wand" userId="de9b44c55c049659" providerId="LiveId" clId="{F51B1847-95FF-4053-B76F-28C840121525}" dt="2024-09-03T01:26:59.280" v="3" actId="1076"/>
          <ac:spMkLst>
            <pc:docMk/>
            <pc:sldMk cId="657427070" sldId="496"/>
            <ac:spMk id="3" creationId="{273F088B-3B9A-8204-31DE-C59AFF5D341B}"/>
          </ac:spMkLst>
        </pc:spChg>
      </pc:sldChg>
      <pc:sldChg chg="modNotesTx">
        <pc:chgData name="Mitchell Wand" userId="de9b44c55c049659" providerId="LiveId" clId="{F51B1847-95FF-4053-B76F-28C840121525}" dt="2024-09-03T01:36:52.326" v="818" actId="20577"/>
        <pc:sldMkLst>
          <pc:docMk/>
          <pc:sldMk cId="1198500969" sldId="497"/>
        </pc:sldMkLst>
      </pc:sldChg>
      <pc:sldChg chg="modNotesTx">
        <pc:chgData name="Mitchell Wand" userId="de9b44c55c049659" providerId="LiveId" clId="{F51B1847-95FF-4053-B76F-28C840121525}" dt="2024-09-03T01:40:18.139" v="1144" actId="20577"/>
        <pc:sldMkLst>
          <pc:docMk/>
          <pc:sldMk cId="2839435653" sldId="498"/>
        </pc:sldMkLst>
      </pc:sldChg>
      <pc:sldChg chg="modNotesTx">
        <pc:chgData name="Mitchell Wand" userId="de9b44c55c049659" providerId="LiveId" clId="{F51B1847-95FF-4053-B76F-28C840121525}" dt="2024-09-03T01:41:10.727" v="1279" actId="20577"/>
        <pc:sldMkLst>
          <pc:docMk/>
          <pc:sldMk cId="4155274164" sldId="499"/>
        </pc:sldMkLst>
      </pc:sldChg>
      <pc:sldChg chg="modNotesTx">
        <pc:chgData name="Mitchell Wand" userId="de9b44c55c049659" providerId="LiveId" clId="{F51B1847-95FF-4053-B76F-28C840121525}" dt="2024-09-03T01:43:06.941" v="1351" actId="20577"/>
        <pc:sldMkLst>
          <pc:docMk/>
          <pc:sldMk cId="1442055128" sldId="502"/>
        </pc:sldMkLst>
      </pc:sldChg>
      <pc:sldChg chg="mod modShow">
        <pc:chgData name="Mitchell Wand" userId="de9b44c55c049659" providerId="LiveId" clId="{F51B1847-95FF-4053-B76F-28C840121525}" dt="2024-09-03T01:37:08.739" v="819" actId="729"/>
        <pc:sldMkLst>
          <pc:docMk/>
          <pc:sldMk cId="3512688338" sldId="504"/>
        </pc:sldMkLst>
      </pc:sldChg>
      <pc:sldChg chg="modNotesTx">
        <pc:chgData name="Mitchell Wand" userId="de9b44c55c049659" providerId="LiveId" clId="{F51B1847-95FF-4053-B76F-28C840121525}" dt="2024-09-03T01:46:00.977" v="1642" actId="20577"/>
        <pc:sldMkLst>
          <pc:docMk/>
          <pc:sldMk cId="935629653" sldId="506"/>
        </pc:sldMkLst>
      </pc:sldChg>
      <pc:sldChg chg="add del">
        <pc:chgData name="Mitchell Wand" userId="de9b44c55c049659" providerId="LiveId" clId="{F51B1847-95FF-4053-B76F-28C840121525}" dt="2024-09-03T01:47:57.061" v="1644" actId="2696"/>
        <pc:sldMkLst>
          <pc:docMk/>
          <pc:sldMk cId="3121632177" sldId="514"/>
        </pc:sldMkLst>
      </pc:sldChg>
    </pc:docChg>
  </pc:docChgLst>
  <pc:docChgLst>
    <pc:chgData name="Mitchell Wand" userId="de9b44c55c049659" providerId="LiveId" clId="{AD6466CF-1D05-4372-95BC-7089371C5C94}"/>
    <pc:docChg chg="modSld">
      <pc:chgData name="Mitchell Wand" userId="de9b44c55c049659" providerId="LiveId" clId="{AD6466CF-1D05-4372-95BC-7089371C5C94}" dt="2023-01-23T20:10:58.486" v="76" actId="20577"/>
      <pc:docMkLst>
        <pc:docMk/>
      </pc:docMkLst>
      <pc:sldChg chg="modSp mod">
        <pc:chgData name="Mitchell Wand" userId="de9b44c55c049659" providerId="LiveId" clId="{AD6466CF-1D05-4372-95BC-7089371C5C94}" dt="2023-01-23T20:08:10.967" v="0" actId="14100"/>
        <pc:sldMkLst>
          <pc:docMk/>
          <pc:sldMk cId="915762083" sldId="361"/>
        </pc:sldMkLst>
        <pc:spChg chg="mod">
          <ac:chgData name="Mitchell Wand" userId="de9b44c55c049659" providerId="LiveId" clId="{AD6466CF-1D05-4372-95BC-7089371C5C94}" dt="2023-01-23T20:08:10.967" v="0" actId="14100"/>
          <ac:spMkLst>
            <pc:docMk/>
            <pc:sldMk cId="915762083" sldId="361"/>
            <ac:spMk id="6" creationId="{7129AFE6-2303-4CE4-8200-A004DD436F97}"/>
          </ac:spMkLst>
        </pc:spChg>
      </pc:sldChg>
      <pc:sldChg chg="modSp">
        <pc:chgData name="Mitchell Wand" userId="de9b44c55c049659" providerId="LiveId" clId="{AD6466CF-1D05-4372-95BC-7089371C5C94}" dt="2023-01-23T20:08:19.858" v="2" actId="20577"/>
        <pc:sldMkLst>
          <pc:docMk/>
          <pc:sldMk cId="3247464670" sldId="362"/>
        </pc:sldMkLst>
        <pc:spChg chg="mod">
          <ac:chgData name="Mitchell Wand" userId="de9b44c55c049659" providerId="LiveId" clId="{AD6466CF-1D05-4372-95BC-7089371C5C94}" dt="2023-01-23T20:08:19.858" v="2" actId="20577"/>
          <ac:spMkLst>
            <pc:docMk/>
            <pc:sldMk cId="3247464670" sldId="362"/>
            <ac:spMk id="6" creationId="{AEB2F578-F41C-42BE-A746-B411D0AE37EB}"/>
          </ac:spMkLst>
        </pc:spChg>
      </pc:sldChg>
      <pc:sldChg chg="modSp mod">
        <pc:chgData name="Mitchell Wand" userId="de9b44c55c049659" providerId="LiveId" clId="{AD6466CF-1D05-4372-95BC-7089371C5C94}" dt="2023-01-23T20:08:49.998" v="9" actId="20577"/>
        <pc:sldMkLst>
          <pc:docMk/>
          <pc:sldMk cId="3947735393" sldId="365"/>
        </pc:sldMkLst>
        <pc:spChg chg="mod">
          <ac:chgData name="Mitchell Wand" userId="de9b44c55c049659" providerId="LiveId" clId="{AD6466CF-1D05-4372-95BC-7089371C5C94}" dt="2023-01-23T20:08:49.998" v="9" actId="20577"/>
          <ac:spMkLst>
            <pc:docMk/>
            <pc:sldMk cId="3947735393" sldId="365"/>
            <ac:spMk id="7" creationId="{A694B6C8-5A57-35D8-E740-C16FA3796D1E}"/>
          </ac:spMkLst>
        </pc:spChg>
      </pc:sldChg>
      <pc:sldChg chg="modSp mod">
        <pc:chgData name="Mitchell Wand" userId="de9b44c55c049659" providerId="LiveId" clId="{AD6466CF-1D05-4372-95BC-7089371C5C94}" dt="2023-01-23T20:09:35.924" v="34" actId="20577"/>
        <pc:sldMkLst>
          <pc:docMk/>
          <pc:sldMk cId="2468871028" sldId="370"/>
        </pc:sldMkLst>
        <pc:spChg chg="mod">
          <ac:chgData name="Mitchell Wand" userId="de9b44c55c049659" providerId="LiveId" clId="{AD6466CF-1D05-4372-95BC-7089371C5C94}" dt="2023-01-23T20:09:35.924" v="34" actId="20577"/>
          <ac:spMkLst>
            <pc:docMk/>
            <pc:sldMk cId="2468871028" sldId="370"/>
            <ac:spMk id="5" creationId="{9A240F55-B2AC-4A29-B17F-8DEA798DAAE4}"/>
          </ac:spMkLst>
        </pc:spChg>
      </pc:sldChg>
      <pc:sldChg chg="modSp mod">
        <pc:chgData name="Mitchell Wand" userId="de9b44c55c049659" providerId="LiveId" clId="{AD6466CF-1D05-4372-95BC-7089371C5C94}" dt="2023-01-23T20:09:56.370" v="36" actId="20577"/>
        <pc:sldMkLst>
          <pc:docMk/>
          <pc:sldMk cId="1017021096" sldId="371"/>
        </pc:sldMkLst>
        <pc:spChg chg="mod">
          <ac:chgData name="Mitchell Wand" userId="de9b44c55c049659" providerId="LiveId" clId="{AD6466CF-1D05-4372-95BC-7089371C5C94}" dt="2023-01-23T20:09:56.370" v="36" actId="20577"/>
          <ac:spMkLst>
            <pc:docMk/>
            <pc:sldMk cId="1017021096" sldId="371"/>
            <ac:spMk id="3" creationId="{752C0810-2FED-46EB-82B7-B2730F69E5BB}"/>
          </ac:spMkLst>
        </pc:spChg>
      </pc:sldChg>
      <pc:sldChg chg="modSp mod">
        <pc:chgData name="Mitchell Wand" userId="de9b44c55c049659" providerId="LiveId" clId="{AD6466CF-1D05-4372-95BC-7089371C5C94}" dt="2023-01-23T20:10:35.781" v="66" actId="20577"/>
        <pc:sldMkLst>
          <pc:docMk/>
          <pc:sldMk cId="4285197496" sldId="374"/>
        </pc:sldMkLst>
        <pc:spChg chg="mod">
          <ac:chgData name="Mitchell Wand" userId="de9b44c55c049659" providerId="LiveId" clId="{AD6466CF-1D05-4372-95BC-7089371C5C94}" dt="2023-01-23T20:10:13.976" v="39" actId="20577"/>
          <ac:spMkLst>
            <pc:docMk/>
            <pc:sldMk cId="4285197496" sldId="374"/>
            <ac:spMk id="2" creationId="{1078B5ED-089E-4E03-AE7A-2333C7AF4560}"/>
          </ac:spMkLst>
        </pc:spChg>
        <pc:spChg chg="mod">
          <ac:chgData name="Mitchell Wand" userId="de9b44c55c049659" providerId="LiveId" clId="{AD6466CF-1D05-4372-95BC-7089371C5C94}" dt="2023-01-23T20:10:29.660" v="57" actId="20577"/>
          <ac:spMkLst>
            <pc:docMk/>
            <pc:sldMk cId="4285197496" sldId="374"/>
            <ac:spMk id="5" creationId="{F1372F46-A124-4B14-8F16-E2C13171ECB3}"/>
          </ac:spMkLst>
        </pc:spChg>
        <pc:spChg chg="mod">
          <ac:chgData name="Mitchell Wand" userId="de9b44c55c049659" providerId="LiveId" clId="{AD6466CF-1D05-4372-95BC-7089371C5C94}" dt="2023-01-23T20:10:35.781" v="66" actId="20577"/>
          <ac:spMkLst>
            <pc:docMk/>
            <pc:sldMk cId="4285197496" sldId="374"/>
            <ac:spMk id="6" creationId="{0F71FA50-933F-4201-87ED-4334941A29AD}"/>
          </ac:spMkLst>
        </pc:spChg>
      </pc:sldChg>
      <pc:sldChg chg="modSp mod">
        <pc:chgData name="Mitchell Wand" userId="de9b44c55c049659" providerId="LiveId" clId="{AD6466CF-1D05-4372-95BC-7089371C5C94}" dt="2023-01-23T20:10:58.486" v="76" actId="20577"/>
        <pc:sldMkLst>
          <pc:docMk/>
          <pc:sldMk cId="2659888623" sldId="375"/>
        </pc:sldMkLst>
        <pc:spChg chg="mod">
          <ac:chgData name="Mitchell Wand" userId="de9b44c55c049659" providerId="LiveId" clId="{AD6466CF-1D05-4372-95BC-7089371C5C94}" dt="2023-01-23T20:10:58.486" v="76" actId="20577"/>
          <ac:spMkLst>
            <pc:docMk/>
            <pc:sldMk cId="2659888623" sldId="375"/>
            <ac:spMk id="5" creationId="{8736CE8B-3D4E-4A1D-A9EF-4C9EFEAD593A}"/>
          </ac:spMkLst>
        </pc:spChg>
      </pc:sldChg>
      <pc:sldChg chg="modSp mod">
        <pc:chgData name="Mitchell Wand" userId="de9b44c55c049659" providerId="LiveId" clId="{AD6466CF-1D05-4372-95BC-7089371C5C94}" dt="2023-01-23T20:09:02.432" v="12" actId="20577"/>
        <pc:sldMkLst>
          <pc:docMk/>
          <pc:sldMk cId="2869151381" sldId="494"/>
        </pc:sldMkLst>
        <pc:spChg chg="mod">
          <ac:chgData name="Mitchell Wand" userId="de9b44c55c049659" providerId="LiveId" clId="{AD6466CF-1D05-4372-95BC-7089371C5C94}" dt="2023-01-23T20:09:02.432" v="12" actId="20577"/>
          <ac:spMkLst>
            <pc:docMk/>
            <pc:sldMk cId="2869151381" sldId="494"/>
            <ac:spMk id="5" creationId="{7A7CE241-579A-C00B-2C03-8055423915D5}"/>
          </ac:spMkLst>
        </pc:spChg>
      </pc:sldChg>
    </pc:docChg>
  </pc:docChgLst>
  <pc:docChgLst>
    <pc:chgData name="Mitchell Wand" userId="de9b44c55c049659" providerId="LiveId" clId="{2F0674E9-A568-49F0-A150-6793737DAAAA}"/>
    <pc:docChg chg="modSld">
      <pc:chgData name="Mitchell Wand" userId="de9b44c55c049659" providerId="LiveId" clId="{2F0674E9-A568-49F0-A150-6793737DAAAA}" dt="2022-09-09T15:08:48.608" v="0" actId="20577"/>
      <pc:docMkLst>
        <pc:docMk/>
      </pc:docMkLst>
      <pc:sldChg chg="modSp mod">
        <pc:chgData name="Mitchell Wand" userId="de9b44c55c049659" providerId="LiveId" clId="{2F0674E9-A568-49F0-A150-6793737DAAAA}" dt="2022-09-09T15:08:48.608" v="0" actId="20577"/>
        <pc:sldMkLst>
          <pc:docMk/>
          <pc:sldMk cId="2452429264" sldId="379"/>
        </pc:sldMkLst>
        <pc:spChg chg="mod">
          <ac:chgData name="Mitchell Wand" userId="de9b44c55c049659" providerId="LiveId" clId="{2F0674E9-A568-49F0-A150-6793737DAAAA}" dt="2022-09-09T15:08:48.608" v="0" actId="20577"/>
          <ac:spMkLst>
            <pc:docMk/>
            <pc:sldMk cId="2452429264" sldId="379"/>
            <ac:spMk id="2" creationId="{40765BC5-92E6-4F5A-B981-1C5EE975861B}"/>
          </ac:spMkLst>
        </pc:spChg>
      </pc:sldChg>
    </pc:docChg>
  </pc:docChgLst>
  <pc:docChgLst>
    <pc:chgData name="Mitchell Wand" userId="de9b44c55c049659" providerId="LiveId" clId="{D78B7B3A-D6AA-410A-8F9F-ED7CF0BCC52D}"/>
    <pc:docChg chg="undo custSel addSld delSld modSld sldOrd">
      <pc:chgData name="Mitchell Wand" userId="de9b44c55c049659" providerId="LiveId" clId="{D78B7B3A-D6AA-410A-8F9F-ED7CF0BCC52D}" dt="2024-09-09T17:22:37.120" v="2454" actId="20577"/>
      <pc:docMkLst>
        <pc:docMk/>
      </pc:docMkLst>
      <pc:sldChg chg="modNotesTx">
        <pc:chgData name="Mitchell Wand" userId="de9b44c55c049659" providerId="LiveId" clId="{D78B7B3A-D6AA-410A-8F9F-ED7CF0BCC52D}" dt="2024-09-09T16:51:51.621" v="1593" actId="20577"/>
        <pc:sldMkLst>
          <pc:docMk/>
          <pc:sldMk cId="727596403" sldId="357"/>
        </pc:sldMkLst>
      </pc:sldChg>
      <pc:sldChg chg="modNotesTx">
        <pc:chgData name="Mitchell Wand" userId="de9b44c55c049659" providerId="LiveId" clId="{D78B7B3A-D6AA-410A-8F9F-ED7CF0BCC52D}" dt="2024-09-09T16:57:47.177" v="1934" actId="20577"/>
        <pc:sldMkLst>
          <pc:docMk/>
          <pc:sldMk cId="2175689014" sldId="363"/>
        </pc:sldMkLst>
      </pc:sldChg>
      <pc:sldChg chg="modNotesTx">
        <pc:chgData name="Mitchell Wand" userId="de9b44c55c049659" providerId="LiveId" clId="{D78B7B3A-D6AA-410A-8F9F-ED7CF0BCC52D}" dt="2024-09-09T17:09:59.567" v="2285" actId="20577"/>
        <pc:sldMkLst>
          <pc:docMk/>
          <pc:sldMk cId="2468871028" sldId="370"/>
        </pc:sldMkLst>
      </pc:sldChg>
      <pc:sldChg chg="modNotesTx">
        <pc:chgData name="Mitchell Wand" userId="de9b44c55c049659" providerId="LiveId" clId="{D78B7B3A-D6AA-410A-8F9F-ED7CF0BCC52D}" dt="2024-09-09T17:22:37.120" v="2454" actId="20577"/>
        <pc:sldMkLst>
          <pc:docMk/>
          <pc:sldMk cId="2659888623" sldId="375"/>
        </pc:sldMkLst>
      </pc:sldChg>
      <pc:sldChg chg="modSp mod">
        <pc:chgData name="Mitchell Wand" userId="de9b44c55c049659" providerId="LiveId" clId="{D78B7B3A-D6AA-410A-8F9F-ED7CF0BCC52D}" dt="2024-09-07T21:10:01.532" v="22" actId="20577"/>
        <pc:sldMkLst>
          <pc:docMk/>
          <pc:sldMk cId="2452429264" sldId="379"/>
        </pc:sldMkLst>
        <pc:spChg chg="mod">
          <ac:chgData name="Mitchell Wand" userId="de9b44c55c049659" providerId="LiveId" clId="{D78B7B3A-D6AA-410A-8F9F-ED7CF0BCC52D}" dt="2024-09-07T21:10:01.532" v="22" actId="20577"/>
          <ac:spMkLst>
            <pc:docMk/>
            <pc:sldMk cId="2452429264" sldId="379"/>
            <ac:spMk id="2" creationId="{40765BC5-92E6-4F5A-B981-1C5EE975861B}"/>
          </ac:spMkLst>
        </pc:spChg>
      </pc:sldChg>
      <pc:sldChg chg="addSp delSp modSp mod">
        <pc:chgData name="Mitchell Wand" userId="de9b44c55c049659" providerId="LiveId" clId="{D78B7B3A-D6AA-410A-8F9F-ED7CF0BCC52D}" dt="2024-09-09T17:07:00.857" v="2005" actId="255"/>
        <pc:sldMkLst>
          <pc:docMk/>
          <pc:sldMk cId="2869151381" sldId="494"/>
        </pc:sldMkLst>
        <pc:spChg chg="del">
          <ac:chgData name="Mitchell Wand" userId="de9b44c55c049659" providerId="LiveId" clId="{D78B7B3A-D6AA-410A-8F9F-ED7CF0BCC52D}" dt="2024-09-09T17:06:06.179" v="2001" actId="478"/>
          <ac:spMkLst>
            <pc:docMk/>
            <pc:sldMk cId="2869151381" sldId="494"/>
            <ac:spMk id="5" creationId="{7A7CE241-579A-C00B-2C03-8055423915D5}"/>
          </ac:spMkLst>
        </pc:spChg>
        <pc:spChg chg="mod">
          <ac:chgData name="Mitchell Wand" userId="de9b44c55c049659" providerId="LiveId" clId="{D78B7B3A-D6AA-410A-8F9F-ED7CF0BCC52D}" dt="2024-09-09T17:07:00.857" v="2005" actId="255"/>
          <ac:spMkLst>
            <pc:docMk/>
            <pc:sldMk cId="2869151381" sldId="494"/>
            <ac:spMk id="7" creationId="{FAFEFC8B-3907-442E-9BD2-C4A00E794F9E}"/>
          </ac:spMkLst>
        </pc:spChg>
        <pc:spChg chg="add del">
          <ac:chgData name="Mitchell Wand" userId="de9b44c55c049659" providerId="LiveId" clId="{D78B7B3A-D6AA-410A-8F9F-ED7CF0BCC52D}" dt="2024-09-09T17:06:15.492" v="2003" actId="22"/>
          <ac:spMkLst>
            <pc:docMk/>
            <pc:sldMk cId="2869151381" sldId="494"/>
            <ac:spMk id="14" creationId="{33481FC7-AFA6-B1C5-66A0-29C10956385E}"/>
          </ac:spMkLst>
        </pc:spChg>
      </pc:sldChg>
      <pc:sldChg chg="modSp mod modNotesTx">
        <pc:chgData name="Mitchell Wand" userId="de9b44c55c049659" providerId="LiveId" clId="{D78B7B3A-D6AA-410A-8F9F-ED7CF0BCC52D}" dt="2024-09-09T17:08:45.165" v="2235" actId="20577"/>
        <pc:sldMkLst>
          <pc:docMk/>
          <pc:sldMk cId="3605028067" sldId="495"/>
        </pc:sldMkLst>
        <pc:spChg chg="mod">
          <ac:chgData name="Mitchell Wand" userId="de9b44c55c049659" providerId="LiveId" clId="{D78B7B3A-D6AA-410A-8F9F-ED7CF0BCC52D}" dt="2024-09-09T17:07:19.397" v="2007" actId="20577"/>
          <ac:spMkLst>
            <pc:docMk/>
            <pc:sldMk cId="3605028067" sldId="495"/>
            <ac:spMk id="2" creationId="{BA745527-D100-4B4F-829D-1B696CAF1C9B}"/>
          </ac:spMkLst>
        </pc:spChg>
      </pc:sldChg>
      <pc:sldChg chg="del">
        <pc:chgData name="Mitchell Wand" userId="de9b44c55c049659" providerId="LiveId" clId="{D78B7B3A-D6AA-410A-8F9F-ED7CF0BCC52D}" dt="2024-09-09T16:47:43.715" v="1367" actId="2696"/>
        <pc:sldMkLst>
          <pc:docMk/>
          <pc:sldMk cId="657427070" sldId="496"/>
        </pc:sldMkLst>
      </pc:sldChg>
      <pc:sldChg chg="add del">
        <pc:chgData name="Mitchell Wand" userId="de9b44c55c049659" providerId="LiveId" clId="{D78B7B3A-D6AA-410A-8F9F-ED7CF0BCC52D}" dt="2024-09-09T16:50:12.904" v="1377" actId="2696"/>
        <pc:sldMkLst>
          <pc:docMk/>
          <pc:sldMk cId="1198500969" sldId="497"/>
        </pc:sldMkLst>
      </pc:sldChg>
      <pc:sldChg chg="add del">
        <pc:chgData name="Mitchell Wand" userId="de9b44c55c049659" providerId="LiveId" clId="{D78B7B3A-D6AA-410A-8F9F-ED7CF0BCC52D}" dt="2024-09-09T16:50:12.904" v="1377" actId="2696"/>
        <pc:sldMkLst>
          <pc:docMk/>
          <pc:sldMk cId="2839435653" sldId="498"/>
        </pc:sldMkLst>
      </pc:sldChg>
      <pc:sldChg chg="add del">
        <pc:chgData name="Mitchell Wand" userId="de9b44c55c049659" providerId="LiveId" clId="{D78B7B3A-D6AA-410A-8F9F-ED7CF0BCC52D}" dt="2024-09-09T16:50:12.904" v="1377" actId="2696"/>
        <pc:sldMkLst>
          <pc:docMk/>
          <pc:sldMk cId="4155274164" sldId="499"/>
        </pc:sldMkLst>
      </pc:sldChg>
      <pc:sldChg chg="add del">
        <pc:chgData name="Mitchell Wand" userId="de9b44c55c049659" providerId="LiveId" clId="{D78B7B3A-D6AA-410A-8F9F-ED7CF0BCC52D}" dt="2024-09-09T16:50:12.904" v="1377" actId="2696"/>
        <pc:sldMkLst>
          <pc:docMk/>
          <pc:sldMk cId="830561614" sldId="501"/>
        </pc:sldMkLst>
      </pc:sldChg>
      <pc:sldChg chg="modSp mod">
        <pc:chgData name="Mitchell Wand" userId="de9b44c55c049659" providerId="LiveId" clId="{D78B7B3A-D6AA-410A-8F9F-ED7CF0BCC52D}" dt="2024-09-09T16:29:25.748" v="712" actId="20577"/>
        <pc:sldMkLst>
          <pc:docMk/>
          <pc:sldMk cId="1442055128" sldId="502"/>
        </pc:sldMkLst>
        <pc:spChg chg="mod">
          <ac:chgData name="Mitchell Wand" userId="de9b44c55c049659" providerId="LiveId" clId="{D78B7B3A-D6AA-410A-8F9F-ED7CF0BCC52D}" dt="2024-09-09T16:29:25.748" v="712" actId="20577"/>
          <ac:spMkLst>
            <pc:docMk/>
            <pc:sldMk cId="1442055128" sldId="502"/>
            <ac:spMk id="3" creationId="{7DA1792B-5C39-2F36-7ABD-EA0A3AD3A86B}"/>
          </ac:spMkLst>
        </pc:spChg>
      </pc:sldChg>
      <pc:sldChg chg="add del">
        <pc:chgData name="Mitchell Wand" userId="de9b44c55c049659" providerId="LiveId" clId="{D78B7B3A-D6AA-410A-8F9F-ED7CF0BCC52D}" dt="2024-09-09T16:50:12.904" v="1377" actId="2696"/>
        <pc:sldMkLst>
          <pc:docMk/>
          <pc:sldMk cId="3512688338" sldId="504"/>
        </pc:sldMkLst>
      </pc:sldChg>
      <pc:sldChg chg="modSp mod ord modAnim modShow modNotesTx">
        <pc:chgData name="Mitchell Wand" userId="de9b44c55c049659" providerId="LiveId" clId="{D78B7B3A-D6AA-410A-8F9F-ED7CF0BCC52D}" dt="2024-09-09T16:30:17.460" v="789" actId="20577"/>
        <pc:sldMkLst>
          <pc:docMk/>
          <pc:sldMk cId="935629653" sldId="506"/>
        </pc:sldMkLst>
        <pc:spChg chg="mod">
          <ac:chgData name="Mitchell Wand" userId="de9b44c55c049659" providerId="LiveId" clId="{D78B7B3A-D6AA-410A-8F9F-ED7CF0BCC52D}" dt="2024-09-09T16:29:37.788" v="718" actId="20577"/>
          <ac:spMkLst>
            <pc:docMk/>
            <pc:sldMk cId="935629653" sldId="506"/>
            <ac:spMk id="2" creationId="{D91FA481-5614-D146-8F79-9881A75A3C88}"/>
          </ac:spMkLst>
        </pc:spChg>
        <pc:spChg chg="mod">
          <ac:chgData name="Mitchell Wand" userId="de9b44c55c049659" providerId="LiveId" clId="{D78B7B3A-D6AA-410A-8F9F-ED7CF0BCC52D}" dt="2024-09-09T16:29:03.024" v="700" actId="20577"/>
          <ac:spMkLst>
            <pc:docMk/>
            <pc:sldMk cId="935629653" sldId="506"/>
            <ac:spMk id="3" creationId="{078B7515-2DA5-EBBF-89F6-9B70B13E2987}"/>
          </ac:spMkLst>
        </pc:spChg>
      </pc:sldChg>
      <pc:sldChg chg="del">
        <pc:chgData name="Mitchell Wand" userId="de9b44c55c049659" providerId="LiveId" clId="{D78B7B3A-D6AA-410A-8F9F-ED7CF0BCC52D}" dt="2024-09-09T16:52:23.038" v="1594" actId="2696"/>
        <pc:sldMkLst>
          <pc:docMk/>
          <pc:sldMk cId="3566882518" sldId="507"/>
        </pc:sldMkLst>
      </pc:sldChg>
      <pc:sldChg chg="modSp mod ord modNotesTx">
        <pc:chgData name="Mitchell Wand" userId="de9b44c55c049659" providerId="LiveId" clId="{D78B7B3A-D6AA-410A-8F9F-ED7CF0BCC52D}" dt="2024-09-09T16:59:49.854" v="1991" actId="20577"/>
        <pc:sldMkLst>
          <pc:docMk/>
          <pc:sldMk cId="3876617772" sldId="509"/>
        </pc:sldMkLst>
        <pc:spChg chg="mod">
          <ac:chgData name="Mitchell Wand" userId="de9b44c55c049659" providerId="LiveId" clId="{D78B7B3A-D6AA-410A-8F9F-ED7CF0BCC52D}" dt="2024-09-09T16:59:49.854" v="1991" actId="20577"/>
          <ac:spMkLst>
            <pc:docMk/>
            <pc:sldMk cId="3876617772" sldId="509"/>
            <ac:spMk id="3" creationId="{3E798C6E-C139-AB5E-7FD9-0931096B7346}"/>
          </ac:spMkLst>
        </pc:spChg>
      </pc:sldChg>
      <pc:sldChg chg="addSp delSp modSp mod">
        <pc:chgData name="Mitchell Wand" userId="de9b44c55c049659" providerId="LiveId" clId="{D78B7B3A-D6AA-410A-8F9F-ED7CF0BCC52D}" dt="2024-09-09T17:05:37.693" v="2000" actId="14100"/>
        <pc:sldMkLst>
          <pc:docMk/>
          <pc:sldMk cId="919701592" sldId="511"/>
        </pc:sldMkLst>
        <pc:spChg chg="add mod">
          <ac:chgData name="Mitchell Wand" userId="de9b44c55c049659" providerId="LiveId" clId="{D78B7B3A-D6AA-410A-8F9F-ED7CF0BCC52D}" dt="2024-09-09T17:05:37.693" v="2000" actId="14100"/>
          <ac:spMkLst>
            <pc:docMk/>
            <pc:sldMk cId="919701592" sldId="511"/>
            <ac:spMk id="5" creationId="{EA7F1B04-F26D-EED2-0C55-A5AB4E68A98F}"/>
          </ac:spMkLst>
        </pc:spChg>
        <pc:spChg chg="del mod">
          <ac:chgData name="Mitchell Wand" userId="de9b44c55c049659" providerId="LiveId" clId="{D78B7B3A-D6AA-410A-8F9F-ED7CF0BCC52D}" dt="2024-09-09T17:04:27.725" v="1993" actId="478"/>
          <ac:spMkLst>
            <pc:docMk/>
            <pc:sldMk cId="919701592" sldId="511"/>
            <ac:spMk id="10" creationId="{04363A5E-2D3F-45C1-480F-28CB0A26BF22}"/>
          </ac:spMkLst>
        </pc:spChg>
      </pc:sldChg>
      <pc:sldChg chg="modSp del mod modNotesTx">
        <pc:chgData name="Mitchell Wand" userId="de9b44c55c049659" providerId="LiveId" clId="{D78B7B3A-D6AA-410A-8F9F-ED7CF0BCC52D}" dt="2024-09-09T16:31:44.105" v="823" actId="2696"/>
        <pc:sldMkLst>
          <pc:docMk/>
          <pc:sldMk cId="3886575822" sldId="514"/>
        </pc:sldMkLst>
        <pc:spChg chg="mod">
          <ac:chgData name="Mitchell Wand" userId="de9b44c55c049659" providerId="LiveId" clId="{D78B7B3A-D6AA-410A-8F9F-ED7CF0BCC52D}" dt="2024-09-07T21:10:53.786" v="47" actId="20577"/>
          <ac:spMkLst>
            <pc:docMk/>
            <pc:sldMk cId="3886575822" sldId="514"/>
            <ac:spMk id="2" creationId="{064924F3-F9B5-A558-3570-BF0F3B4B3C0C}"/>
          </ac:spMkLst>
        </pc:spChg>
      </pc:sldChg>
      <pc:sldChg chg="del">
        <pc:chgData name="Mitchell Wand" userId="de9b44c55c049659" providerId="LiveId" clId="{D78B7B3A-D6AA-410A-8F9F-ED7CF0BCC52D}" dt="2024-09-09T16:47:58.045" v="1368" actId="2696"/>
        <pc:sldMkLst>
          <pc:docMk/>
          <pc:sldMk cId="698929251" sldId="515"/>
        </pc:sldMkLst>
      </pc:sldChg>
      <pc:sldChg chg="modSp add mod ord modNotesTx">
        <pc:chgData name="Mitchell Wand" userId="de9b44c55c049659" providerId="LiveId" clId="{D78B7B3A-D6AA-410A-8F9F-ED7CF0BCC52D}" dt="2024-09-09T16:31:33.525" v="822" actId="20577"/>
        <pc:sldMkLst>
          <pc:docMk/>
          <pc:sldMk cId="493322030" sldId="516"/>
        </pc:sldMkLst>
        <pc:spChg chg="mod">
          <ac:chgData name="Mitchell Wand" userId="de9b44c55c049659" providerId="LiveId" clId="{D78B7B3A-D6AA-410A-8F9F-ED7CF0BCC52D}" dt="2024-09-09T16:27:18.465" v="653" actId="20577"/>
          <ac:spMkLst>
            <pc:docMk/>
            <pc:sldMk cId="493322030" sldId="516"/>
            <ac:spMk id="2" creationId="{064924F3-F9B5-A558-3570-BF0F3B4B3C0C}"/>
          </ac:spMkLst>
        </pc:spChg>
      </pc:sldChg>
      <pc:sldChg chg="addSp delSp modSp new add del mod modClrScheme modAnim chgLayout modNotesTx">
        <pc:chgData name="Mitchell Wand" userId="de9b44c55c049659" providerId="LiveId" clId="{D78B7B3A-D6AA-410A-8F9F-ED7CF0BCC52D}" dt="2024-09-09T16:49:41.331" v="1376" actId="2696"/>
        <pc:sldMkLst>
          <pc:docMk/>
          <pc:sldMk cId="3107106483" sldId="517"/>
        </pc:sldMkLst>
        <pc:spChg chg="mod ord">
          <ac:chgData name="Mitchell Wand" userId="de9b44c55c049659" providerId="LiveId" clId="{D78B7B3A-D6AA-410A-8F9F-ED7CF0BCC52D}" dt="2024-09-09T16:37:13.060" v="867" actId="700"/>
          <ac:spMkLst>
            <pc:docMk/>
            <pc:sldMk cId="3107106483" sldId="517"/>
            <ac:spMk id="2" creationId="{5DBDA658-46F8-DEEA-AB13-6B214F56BE61}"/>
          </ac:spMkLst>
        </pc:spChg>
        <pc:spChg chg="del">
          <ac:chgData name="Mitchell Wand" userId="de9b44c55c049659" providerId="LiveId" clId="{D78B7B3A-D6AA-410A-8F9F-ED7CF0BCC52D}" dt="2024-09-09T16:37:13.060" v="867" actId="700"/>
          <ac:spMkLst>
            <pc:docMk/>
            <pc:sldMk cId="3107106483" sldId="517"/>
            <ac:spMk id="3" creationId="{DB2A1212-B8C3-D9FA-9265-567482BBCB10}"/>
          </ac:spMkLst>
        </pc:spChg>
        <pc:spChg chg="mod ord">
          <ac:chgData name="Mitchell Wand" userId="de9b44c55c049659" providerId="LiveId" clId="{D78B7B3A-D6AA-410A-8F9F-ED7CF0BCC52D}" dt="2024-09-09T16:37:13.060" v="867" actId="700"/>
          <ac:spMkLst>
            <pc:docMk/>
            <pc:sldMk cId="3107106483" sldId="517"/>
            <ac:spMk id="4" creationId="{96EECE79-B0FB-456F-D7E9-1E48474BD4AB}"/>
          </ac:spMkLst>
        </pc:spChg>
        <pc:spChg chg="add del mod">
          <ac:chgData name="Mitchell Wand" userId="de9b44c55c049659" providerId="LiveId" clId="{D78B7B3A-D6AA-410A-8F9F-ED7CF0BCC52D}" dt="2024-09-09T16:37:20.466" v="868" actId="478"/>
          <ac:spMkLst>
            <pc:docMk/>
            <pc:sldMk cId="3107106483" sldId="517"/>
            <ac:spMk id="6" creationId="{FDD08E09-DF74-EF72-B149-B1D45B1484CF}"/>
          </ac:spMkLst>
        </pc:spChg>
        <pc:spChg chg="add del">
          <ac:chgData name="Mitchell Wand" userId="de9b44c55c049659" providerId="LiveId" clId="{D78B7B3A-D6AA-410A-8F9F-ED7CF0BCC52D}" dt="2024-09-09T16:38:34.807" v="870" actId="22"/>
          <ac:spMkLst>
            <pc:docMk/>
            <pc:sldMk cId="3107106483" sldId="517"/>
            <ac:spMk id="8" creationId="{8AB01412-C931-1065-87EF-BBB3D0A9F9FE}"/>
          </ac:spMkLst>
        </pc:spChg>
        <pc:spChg chg="add del">
          <ac:chgData name="Mitchell Wand" userId="de9b44c55c049659" providerId="LiveId" clId="{D78B7B3A-D6AA-410A-8F9F-ED7CF0BCC52D}" dt="2024-09-09T16:38:41.421" v="872" actId="22"/>
          <ac:spMkLst>
            <pc:docMk/>
            <pc:sldMk cId="3107106483" sldId="517"/>
            <ac:spMk id="10" creationId="{D05A3D4C-26F3-FA5C-57F1-997EDE947444}"/>
          </ac:spMkLst>
        </pc:spChg>
        <pc:spChg chg="add mod">
          <ac:chgData name="Mitchell Wand" userId="de9b44c55c049659" providerId="LiveId" clId="{D78B7B3A-D6AA-410A-8F9F-ED7CF0BCC52D}" dt="2024-09-09T16:44:07.382" v="923" actId="2085"/>
          <ac:spMkLst>
            <pc:docMk/>
            <pc:sldMk cId="3107106483" sldId="517"/>
            <ac:spMk id="12" creationId="{231E930B-79DE-D471-722C-FFA225AD011F}"/>
          </ac:spMkLst>
        </pc:spChg>
        <pc:spChg chg="add mod">
          <ac:chgData name="Mitchell Wand" userId="de9b44c55c049659" providerId="LiveId" clId="{D78B7B3A-D6AA-410A-8F9F-ED7CF0BCC52D}" dt="2024-09-09T16:44:15.470" v="924" actId="2085"/>
          <ac:spMkLst>
            <pc:docMk/>
            <pc:sldMk cId="3107106483" sldId="517"/>
            <ac:spMk id="13" creationId="{044BBCF6-B4B1-4337-581B-F2474E865AD0}"/>
          </ac:spMkLst>
        </pc:spChg>
        <pc:spChg chg="add mod">
          <ac:chgData name="Mitchell Wand" userId="de9b44c55c049659" providerId="LiveId" clId="{D78B7B3A-D6AA-410A-8F9F-ED7CF0BCC52D}" dt="2024-09-09T16:44:41.621" v="927" actId="14100"/>
          <ac:spMkLst>
            <pc:docMk/>
            <pc:sldMk cId="3107106483" sldId="517"/>
            <ac:spMk id="14" creationId="{6E85235B-9B4C-9F1A-33D4-719D37C9A533}"/>
          </ac:spMkLst>
        </pc:spChg>
      </pc:sldChg>
      <pc:sldChg chg="addSp delSp modSp new mod modClrScheme chgLayout modNotesTx">
        <pc:chgData name="Mitchell Wand" userId="de9b44c55c049659" providerId="LiveId" clId="{D78B7B3A-D6AA-410A-8F9F-ED7CF0BCC52D}" dt="2024-09-09T17:18:44.914" v="2430" actId="20577"/>
        <pc:sldMkLst>
          <pc:docMk/>
          <pc:sldMk cId="2937310628" sldId="518"/>
        </pc:sldMkLst>
        <pc:spChg chg="mod ord">
          <ac:chgData name="Mitchell Wand" userId="de9b44c55c049659" providerId="LiveId" clId="{D78B7B3A-D6AA-410A-8F9F-ED7CF0BCC52D}" dt="2024-09-09T17:17:09.478" v="2307" actId="700"/>
          <ac:spMkLst>
            <pc:docMk/>
            <pc:sldMk cId="2937310628" sldId="518"/>
            <ac:spMk id="2" creationId="{A21A93B4-5539-7823-2E57-E8B34FC391C1}"/>
          </ac:spMkLst>
        </pc:spChg>
        <pc:spChg chg="del mod">
          <ac:chgData name="Mitchell Wand" userId="de9b44c55c049659" providerId="LiveId" clId="{D78B7B3A-D6AA-410A-8F9F-ED7CF0BCC52D}" dt="2024-09-09T17:17:02.378" v="2306" actId="478"/>
          <ac:spMkLst>
            <pc:docMk/>
            <pc:sldMk cId="2937310628" sldId="518"/>
            <ac:spMk id="3" creationId="{CFD921EB-FB01-6A8F-3373-E9BCF6E77C78}"/>
          </ac:spMkLst>
        </pc:spChg>
        <pc:spChg chg="mod ord">
          <ac:chgData name="Mitchell Wand" userId="de9b44c55c049659" providerId="LiveId" clId="{D78B7B3A-D6AA-410A-8F9F-ED7CF0BCC52D}" dt="2024-09-09T17:17:09.478" v="2307" actId="700"/>
          <ac:spMkLst>
            <pc:docMk/>
            <pc:sldMk cId="2937310628" sldId="518"/>
            <ac:spMk id="4" creationId="{04799020-70FB-8902-8694-F2B04F713959}"/>
          </ac:spMkLst>
        </pc:spChg>
        <pc:spChg chg="add del mod">
          <ac:chgData name="Mitchell Wand" userId="de9b44c55c049659" providerId="LiveId" clId="{D78B7B3A-D6AA-410A-8F9F-ED7CF0BCC52D}" dt="2024-09-09T17:17:09.478" v="2307" actId="700"/>
          <ac:spMkLst>
            <pc:docMk/>
            <pc:sldMk cId="2937310628" sldId="518"/>
            <ac:spMk id="6" creationId="{98908C55-23BE-D8E6-7846-E676E40E8814}"/>
          </ac:spMkLst>
        </pc:spChg>
        <pc:spChg chg="add mod">
          <ac:chgData name="Mitchell Wand" userId="de9b44c55c049659" providerId="LiveId" clId="{D78B7B3A-D6AA-410A-8F9F-ED7CF0BCC52D}" dt="2024-09-09T17:17:39.151" v="2313" actId="1076"/>
          <ac:spMkLst>
            <pc:docMk/>
            <pc:sldMk cId="2937310628" sldId="518"/>
            <ac:spMk id="8" creationId="{D2191442-CF11-6727-AD70-A3FF401BDF4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BF1F72-D5C6-45C1-8861-C60BF5F24714}"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E997C9A2-714F-40F1-A449-E3B567BF2191}">
      <dgm:prSet custT="1"/>
      <dgm:spPr/>
      <dgm:t>
        <a:bodyPr/>
        <a:lstStyle/>
        <a:p>
          <a:r>
            <a:rPr lang="en-US" sz="2400" dirty="0"/>
            <a:t>The Structural Scale</a:t>
          </a:r>
        </a:p>
      </dgm:t>
    </dgm:pt>
    <dgm:pt modelId="{BA698C14-60FB-412B-AEAE-731859E29542}" type="parTrans" cxnId="{2075DAD4-179E-4962-A3A4-8AF294EC5EA6}">
      <dgm:prSet/>
      <dgm:spPr/>
      <dgm:t>
        <a:bodyPr/>
        <a:lstStyle/>
        <a:p>
          <a:endParaRPr lang="en-US" sz="2400"/>
        </a:p>
      </dgm:t>
    </dgm:pt>
    <dgm:pt modelId="{422E5A6E-833A-4E82-AE6D-14E4A987983A}" type="sibTrans" cxnId="{2075DAD4-179E-4962-A3A4-8AF294EC5EA6}">
      <dgm:prSet/>
      <dgm:spPr/>
      <dgm:t>
        <a:bodyPr/>
        <a:lstStyle/>
        <a:p>
          <a:endParaRPr lang="en-US" sz="2400"/>
        </a:p>
      </dgm:t>
    </dgm:pt>
    <dgm:pt modelId="{B0F8E3E1-1A0E-460F-8AAF-64338F4B4FD6}">
      <dgm:prSet custT="1"/>
      <dgm:spPr/>
      <dgm:t>
        <a:bodyPr/>
        <a:lstStyle/>
        <a:p>
          <a:r>
            <a:rPr lang="en-US" sz="2400" dirty="0"/>
            <a:t>key questions: what are the pieces? how do they fit together to form a coherent whole?</a:t>
          </a:r>
        </a:p>
      </dgm:t>
    </dgm:pt>
    <dgm:pt modelId="{EEE8EA9A-411A-491E-84CA-6BA517715CEC}" type="parTrans" cxnId="{110FBA75-72E0-409F-B4C9-470BE287D593}">
      <dgm:prSet/>
      <dgm:spPr/>
      <dgm:t>
        <a:bodyPr/>
        <a:lstStyle/>
        <a:p>
          <a:endParaRPr lang="en-US" sz="2400"/>
        </a:p>
      </dgm:t>
    </dgm:pt>
    <dgm:pt modelId="{5A230061-F20B-47A7-95D3-A494EBECEA98}" type="sibTrans" cxnId="{110FBA75-72E0-409F-B4C9-470BE287D593}">
      <dgm:prSet/>
      <dgm:spPr/>
      <dgm:t>
        <a:bodyPr/>
        <a:lstStyle/>
        <a:p>
          <a:endParaRPr lang="en-US" sz="2400"/>
        </a:p>
      </dgm:t>
    </dgm:pt>
    <dgm:pt modelId="{039B0968-54C3-43D9-AE1B-2E3AC07C27AD}">
      <dgm:prSet custT="1"/>
      <dgm:spPr/>
      <dgm:t>
        <a:bodyPr/>
        <a:lstStyle/>
        <a:p>
          <a:r>
            <a:rPr lang="en-US" sz="2400" dirty="0"/>
            <a:t>The Interaction Scale</a:t>
          </a:r>
        </a:p>
      </dgm:t>
    </dgm:pt>
    <dgm:pt modelId="{723301F6-EFFE-4D7B-9CF2-4318A56ECE12}" type="parTrans" cxnId="{BCE89210-284B-4F70-A369-5A242DBD0592}">
      <dgm:prSet/>
      <dgm:spPr/>
      <dgm:t>
        <a:bodyPr/>
        <a:lstStyle/>
        <a:p>
          <a:endParaRPr lang="en-US" sz="2400"/>
        </a:p>
      </dgm:t>
    </dgm:pt>
    <dgm:pt modelId="{6A5712B8-688E-4DCA-B67B-72AC37CCABC7}" type="sibTrans" cxnId="{BCE89210-284B-4F70-A369-5A242DBD0592}">
      <dgm:prSet/>
      <dgm:spPr/>
      <dgm:t>
        <a:bodyPr/>
        <a:lstStyle/>
        <a:p>
          <a:endParaRPr lang="en-US" sz="2400"/>
        </a:p>
      </dgm:t>
    </dgm:pt>
    <dgm:pt modelId="{09F6E43F-326A-4A31-8B24-D1AB47D1B06D}">
      <dgm:prSet custT="1"/>
      <dgm:spPr/>
      <dgm:t>
        <a:bodyPr/>
        <a:lstStyle/>
        <a:p>
          <a:r>
            <a:rPr lang="en-US" sz="2400"/>
            <a:t>key questions: how do the pieces interact? how are they related?</a:t>
          </a:r>
        </a:p>
      </dgm:t>
    </dgm:pt>
    <dgm:pt modelId="{856A42FA-8545-4DB2-AACD-50ED5C4BFAA8}" type="parTrans" cxnId="{0AAF3186-1AF3-471C-877F-3E28FE723B8E}">
      <dgm:prSet/>
      <dgm:spPr/>
      <dgm:t>
        <a:bodyPr/>
        <a:lstStyle/>
        <a:p>
          <a:endParaRPr lang="en-US" sz="2400"/>
        </a:p>
      </dgm:t>
    </dgm:pt>
    <dgm:pt modelId="{781215CD-EA2E-4807-B623-5F5774866BE2}" type="sibTrans" cxnId="{0AAF3186-1AF3-471C-877F-3E28FE723B8E}">
      <dgm:prSet/>
      <dgm:spPr/>
      <dgm:t>
        <a:bodyPr/>
        <a:lstStyle/>
        <a:p>
          <a:endParaRPr lang="en-US" sz="2400"/>
        </a:p>
      </dgm:t>
    </dgm:pt>
    <dgm:pt modelId="{50A5330E-7DD1-478A-B165-0DCE625AF6CF}">
      <dgm:prSet custT="1"/>
      <dgm:spPr/>
      <dgm:t>
        <a:bodyPr/>
        <a:lstStyle/>
        <a:p>
          <a:r>
            <a:rPr lang="en-US" sz="2400" dirty="0"/>
            <a:t>The Code Scale</a:t>
          </a:r>
        </a:p>
      </dgm:t>
    </dgm:pt>
    <dgm:pt modelId="{591C638D-F63E-45B1-A615-D76CC647E053}" type="parTrans" cxnId="{884F0D94-B0D3-42D2-91B1-8DAC601919F5}">
      <dgm:prSet/>
      <dgm:spPr/>
      <dgm:t>
        <a:bodyPr/>
        <a:lstStyle/>
        <a:p>
          <a:endParaRPr lang="en-US" sz="2400"/>
        </a:p>
      </dgm:t>
    </dgm:pt>
    <dgm:pt modelId="{43538A64-B372-4F01-8018-1ABFAEFB32A9}" type="sibTrans" cxnId="{884F0D94-B0D3-42D2-91B1-8DAC601919F5}">
      <dgm:prSet/>
      <dgm:spPr/>
      <dgm:t>
        <a:bodyPr/>
        <a:lstStyle/>
        <a:p>
          <a:endParaRPr lang="en-US" sz="2400"/>
        </a:p>
      </dgm:t>
    </dgm:pt>
    <dgm:pt modelId="{59922340-1B1E-4188-AF21-455A9791F1CB}">
      <dgm:prSet custT="1"/>
      <dgm:spPr/>
      <dgm:t>
        <a:bodyPr/>
        <a:lstStyle/>
        <a:p>
          <a:r>
            <a:rPr lang="en-US" sz="2400" dirty="0"/>
            <a:t>key question: how can I make the actual code easy to test, understand, and modify?</a:t>
          </a:r>
        </a:p>
      </dgm:t>
    </dgm:pt>
    <dgm:pt modelId="{F387A055-1625-443A-9A9F-6F74B22C4CBB}" type="parTrans" cxnId="{6E3E67EF-19DF-42B5-8F99-A9DCFB288705}">
      <dgm:prSet/>
      <dgm:spPr/>
      <dgm:t>
        <a:bodyPr/>
        <a:lstStyle/>
        <a:p>
          <a:endParaRPr lang="en-US" sz="2400"/>
        </a:p>
      </dgm:t>
    </dgm:pt>
    <dgm:pt modelId="{80093C4C-4F6E-43BA-AFAD-4FD03F5834BB}" type="sibTrans" cxnId="{6E3E67EF-19DF-42B5-8F99-A9DCFB288705}">
      <dgm:prSet/>
      <dgm:spPr/>
      <dgm:t>
        <a:bodyPr/>
        <a:lstStyle/>
        <a:p>
          <a:endParaRPr lang="en-US" sz="2400"/>
        </a:p>
      </dgm:t>
    </dgm:pt>
    <dgm:pt modelId="{9297A8EA-EDBF-4876-934C-BD09FBE3EAE8}" type="pres">
      <dgm:prSet presAssocID="{DDBF1F72-D5C6-45C1-8861-C60BF5F24714}" presName="linear" presStyleCnt="0">
        <dgm:presLayoutVars>
          <dgm:dir/>
          <dgm:animLvl val="lvl"/>
          <dgm:resizeHandles val="exact"/>
        </dgm:presLayoutVars>
      </dgm:prSet>
      <dgm:spPr/>
    </dgm:pt>
    <dgm:pt modelId="{D03D9693-B636-4256-8302-E48214907012}" type="pres">
      <dgm:prSet presAssocID="{E997C9A2-714F-40F1-A449-E3B567BF2191}" presName="parentLin" presStyleCnt="0"/>
      <dgm:spPr/>
    </dgm:pt>
    <dgm:pt modelId="{F9AADC45-FE44-4219-B108-D2AE3D8E173B}" type="pres">
      <dgm:prSet presAssocID="{E997C9A2-714F-40F1-A449-E3B567BF2191}" presName="parentLeftMargin" presStyleLbl="node1" presStyleIdx="0" presStyleCnt="3"/>
      <dgm:spPr/>
    </dgm:pt>
    <dgm:pt modelId="{43D2748E-F233-4117-A263-D994A3D777A0}" type="pres">
      <dgm:prSet presAssocID="{E997C9A2-714F-40F1-A449-E3B567BF2191}" presName="parentText" presStyleLbl="node1" presStyleIdx="0" presStyleCnt="3">
        <dgm:presLayoutVars>
          <dgm:chMax val="0"/>
          <dgm:bulletEnabled val="1"/>
        </dgm:presLayoutVars>
      </dgm:prSet>
      <dgm:spPr/>
    </dgm:pt>
    <dgm:pt modelId="{A5AB6A0D-CA8F-4833-9E04-B3504D8AE5BA}" type="pres">
      <dgm:prSet presAssocID="{E997C9A2-714F-40F1-A449-E3B567BF2191}" presName="negativeSpace" presStyleCnt="0"/>
      <dgm:spPr/>
    </dgm:pt>
    <dgm:pt modelId="{766C274E-0DCD-4D35-A637-3B7C31718B43}" type="pres">
      <dgm:prSet presAssocID="{E997C9A2-714F-40F1-A449-E3B567BF2191}" presName="childText" presStyleLbl="conFgAcc1" presStyleIdx="0" presStyleCnt="3">
        <dgm:presLayoutVars>
          <dgm:bulletEnabled val="1"/>
        </dgm:presLayoutVars>
      </dgm:prSet>
      <dgm:spPr/>
    </dgm:pt>
    <dgm:pt modelId="{AA447152-ACAC-4163-8BAB-AC05B811D065}" type="pres">
      <dgm:prSet presAssocID="{422E5A6E-833A-4E82-AE6D-14E4A987983A}" presName="spaceBetweenRectangles" presStyleCnt="0"/>
      <dgm:spPr/>
    </dgm:pt>
    <dgm:pt modelId="{F93080E5-07C3-43D8-B00B-16C7DAA7B786}" type="pres">
      <dgm:prSet presAssocID="{039B0968-54C3-43D9-AE1B-2E3AC07C27AD}" presName="parentLin" presStyleCnt="0"/>
      <dgm:spPr/>
    </dgm:pt>
    <dgm:pt modelId="{21FE5E6B-A9D8-4FEE-A374-A6805A219E77}" type="pres">
      <dgm:prSet presAssocID="{039B0968-54C3-43D9-AE1B-2E3AC07C27AD}" presName="parentLeftMargin" presStyleLbl="node1" presStyleIdx="0" presStyleCnt="3"/>
      <dgm:spPr/>
    </dgm:pt>
    <dgm:pt modelId="{5DA3FF59-85F1-4735-B3A9-18751F101F6E}" type="pres">
      <dgm:prSet presAssocID="{039B0968-54C3-43D9-AE1B-2E3AC07C27AD}" presName="parentText" presStyleLbl="node1" presStyleIdx="1" presStyleCnt="3">
        <dgm:presLayoutVars>
          <dgm:chMax val="0"/>
          <dgm:bulletEnabled val="1"/>
        </dgm:presLayoutVars>
      </dgm:prSet>
      <dgm:spPr/>
    </dgm:pt>
    <dgm:pt modelId="{22B9FD75-A93D-4DD6-9443-3E2DA3E8CB29}" type="pres">
      <dgm:prSet presAssocID="{039B0968-54C3-43D9-AE1B-2E3AC07C27AD}" presName="negativeSpace" presStyleCnt="0"/>
      <dgm:spPr/>
    </dgm:pt>
    <dgm:pt modelId="{0D116FDA-C199-4724-BDFF-B6B6DD9C39F4}" type="pres">
      <dgm:prSet presAssocID="{039B0968-54C3-43D9-AE1B-2E3AC07C27AD}" presName="childText" presStyleLbl="conFgAcc1" presStyleIdx="1" presStyleCnt="3">
        <dgm:presLayoutVars>
          <dgm:bulletEnabled val="1"/>
        </dgm:presLayoutVars>
      </dgm:prSet>
      <dgm:spPr/>
    </dgm:pt>
    <dgm:pt modelId="{611A4537-2325-423B-8AB3-12304A086352}" type="pres">
      <dgm:prSet presAssocID="{6A5712B8-688E-4DCA-B67B-72AC37CCABC7}" presName="spaceBetweenRectangles" presStyleCnt="0"/>
      <dgm:spPr/>
    </dgm:pt>
    <dgm:pt modelId="{6D33FFAF-C011-460D-9D3A-77BD73B8DFD6}" type="pres">
      <dgm:prSet presAssocID="{50A5330E-7DD1-478A-B165-0DCE625AF6CF}" presName="parentLin" presStyleCnt="0"/>
      <dgm:spPr/>
    </dgm:pt>
    <dgm:pt modelId="{AD6E4FFD-51E2-4D96-B11B-E0830BF5D494}" type="pres">
      <dgm:prSet presAssocID="{50A5330E-7DD1-478A-B165-0DCE625AF6CF}" presName="parentLeftMargin" presStyleLbl="node1" presStyleIdx="1" presStyleCnt="3"/>
      <dgm:spPr/>
    </dgm:pt>
    <dgm:pt modelId="{22921543-69A4-4F5E-BB18-7A033233EAEB}" type="pres">
      <dgm:prSet presAssocID="{50A5330E-7DD1-478A-B165-0DCE625AF6CF}" presName="parentText" presStyleLbl="node1" presStyleIdx="2" presStyleCnt="3">
        <dgm:presLayoutVars>
          <dgm:chMax val="0"/>
          <dgm:bulletEnabled val="1"/>
        </dgm:presLayoutVars>
      </dgm:prSet>
      <dgm:spPr/>
    </dgm:pt>
    <dgm:pt modelId="{09AB8D06-BF35-4639-85E1-F15A5DBEF129}" type="pres">
      <dgm:prSet presAssocID="{50A5330E-7DD1-478A-B165-0DCE625AF6CF}" presName="negativeSpace" presStyleCnt="0"/>
      <dgm:spPr/>
    </dgm:pt>
    <dgm:pt modelId="{A19FAB4D-117A-4965-8A0A-D6E6E7E1F541}" type="pres">
      <dgm:prSet presAssocID="{50A5330E-7DD1-478A-B165-0DCE625AF6CF}" presName="childText" presStyleLbl="conFgAcc1" presStyleIdx="2" presStyleCnt="3">
        <dgm:presLayoutVars>
          <dgm:bulletEnabled val="1"/>
        </dgm:presLayoutVars>
      </dgm:prSet>
      <dgm:spPr/>
    </dgm:pt>
  </dgm:ptLst>
  <dgm:cxnLst>
    <dgm:cxn modelId="{7509E500-AE07-4957-B752-ED34A65CBE83}" type="presOf" srcId="{09F6E43F-326A-4A31-8B24-D1AB47D1B06D}" destId="{0D116FDA-C199-4724-BDFF-B6B6DD9C39F4}" srcOrd="0" destOrd="0" presId="urn:microsoft.com/office/officeart/2005/8/layout/list1"/>
    <dgm:cxn modelId="{BCE89210-284B-4F70-A369-5A242DBD0592}" srcId="{DDBF1F72-D5C6-45C1-8861-C60BF5F24714}" destId="{039B0968-54C3-43D9-AE1B-2E3AC07C27AD}" srcOrd="1" destOrd="0" parTransId="{723301F6-EFFE-4D7B-9CF2-4318A56ECE12}" sibTransId="{6A5712B8-688E-4DCA-B67B-72AC37CCABC7}"/>
    <dgm:cxn modelId="{8597131C-6FED-4BF4-A1CA-E891C66D69EB}" type="presOf" srcId="{039B0968-54C3-43D9-AE1B-2E3AC07C27AD}" destId="{5DA3FF59-85F1-4735-B3A9-18751F101F6E}" srcOrd="1" destOrd="0" presId="urn:microsoft.com/office/officeart/2005/8/layout/list1"/>
    <dgm:cxn modelId="{D1ACD242-53AC-48B3-9F94-02F3C4DFD8FE}" type="presOf" srcId="{E997C9A2-714F-40F1-A449-E3B567BF2191}" destId="{43D2748E-F233-4117-A263-D994A3D777A0}" srcOrd="1" destOrd="0" presId="urn:microsoft.com/office/officeart/2005/8/layout/list1"/>
    <dgm:cxn modelId="{E328FB6B-1AFC-4766-8E7E-E588B84987B3}" type="presOf" srcId="{50A5330E-7DD1-478A-B165-0DCE625AF6CF}" destId="{AD6E4FFD-51E2-4D96-B11B-E0830BF5D494}" srcOrd="0" destOrd="0" presId="urn:microsoft.com/office/officeart/2005/8/layout/list1"/>
    <dgm:cxn modelId="{110FBA75-72E0-409F-B4C9-470BE287D593}" srcId="{E997C9A2-714F-40F1-A449-E3B567BF2191}" destId="{B0F8E3E1-1A0E-460F-8AAF-64338F4B4FD6}" srcOrd="0" destOrd="0" parTransId="{EEE8EA9A-411A-491E-84CA-6BA517715CEC}" sibTransId="{5A230061-F20B-47A7-95D3-A494EBECEA98}"/>
    <dgm:cxn modelId="{0AAF3186-1AF3-471C-877F-3E28FE723B8E}" srcId="{039B0968-54C3-43D9-AE1B-2E3AC07C27AD}" destId="{09F6E43F-326A-4A31-8B24-D1AB47D1B06D}" srcOrd="0" destOrd="0" parTransId="{856A42FA-8545-4DB2-AACD-50ED5C4BFAA8}" sibTransId="{781215CD-EA2E-4807-B623-5F5774866BE2}"/>
    <dgm:cxn modelId="{884F0D94-B0D3-42D2-91B1-8DAC601919F5}" srcId="{DDBF1F72-D5C6-45C1-8861-C60BF5F24714}" destId="{50A5330E-7DD1-478A-B165-0DCE625AF6CF}" srcOrd="2" destOrd="0" parTransId="{591C638D-F63E-45B1-A615-D76CC647E053}" sibTransId="{43538A64-B372-4F01-8018-1ABFAEFB32A9}"/>
    <dgm:cxn modelId="{D700F5B3-132F-4121-A8A3-C386328B5ED6}" type="presOf" srcId="{039B0968-54C3-43D9-AE1B-2E3AC07C27AD}" destId="{21FE5E6B-A9D8-4FEE-A374-A6805A219E77}" srcOrd="0" destOrd="0" presId="urn:microsoft.com/office/officeart/2005/8/layout/list1"/>
    <dgm:cxn modelId="{60296CB4-AA24-4474-9767-5C6E5CB9A0DF}" type="presOf" srcId="{B0F8E3E1-1A0E-460F-8AAF-64338F4B4FD6}" destId="{766C274E-0DCD-4D35-A637-3B7C31718B43}" srcOrd="0" destOrd="0" presId="urn:microsoft.com/office/officeart/2005/8/layout/list1"/>
    <dgm:cxn modelId="{2075DAD4-179E-4962-A3A4-8AF294EC5EA6}" srcId="{DDBF1F72-D5C6-45C1-8861-C60BF5F24714}" destId="{E997C9A2-714F-40F1-A449-E3B567BF2191}" srcOrd="0" destOrd="0" parTransId="{BA698C14-60FB-412B-AEAE-731859E29542}" sibTransId="{422E5A6E-833A-4E82-AE6D-14E4A987983A}"/>
    <dgm:cxn modelId="{43B651D9-5097-4B0E-896A-DD51B85C54CF}" type="presOf" srcId="{E997C9A2-714F-40F1-A449-E3B567BF2191}" destId="{F9AADC45-FE44-4219-B108-D2AE3D8E173B}" srcOrd="0" destOrd="0" presId="urn:microsoft.com/office/officeart/2005/8/layout/list1"/>
    <dgm:cxn modelId="{D9BDABDB-507D-4BC6-A62C-9E2953A92B05}" type="presOf" srcId="{59922340-1B1E-4188-AF21-455A9791F1CB}" destId="{A19FAB4D-117A-4965-8A0A-D6E6E7E1F541}" srcOrd="0" destOrd="0" presId="urn:microsoft.com/office/officeart/2005/8/layout/list1"/>
    <dgm:cxn modelId="{D4A0F8EA-463C-4DD5-8943-B16845E58816}" type="presOf" srcId="{50A5330E-7DD1-478A-B165-0DCE625AF6CF}" destId="{22921543-69A4-4F5E-BB18-7A033233EAEB}" srcOrd="1" destOrd="0" presId="urn:microsoft.com/office/officeart/2005/8/layout/list1"/>
    <dgm:cxn modelId="{6E3E67EF-19DF-42B5-8F99-A9DCFB288705}" srcId="{50A5330E-7DD1-478A-B165-0DCE625AF6CF}" destId="{59922340-1B1E-4188-AF21-455A9791F1CB}" srcOrd="0" destOrd="0" parTransId="{F387A055-1625-443A-9A9F-6F74B22C4CBB}" sibTransId="{80093C4C-4F6E-43BA-AFAD-4FD03F5834BB}"/>
    <dgm:cxn modelId="{F706E7FD-2503-4EC3-9467-7B3407639FE1}" type="presOf" srcId="{DDBF1F72-D5C6-45C1-8861-C60BF5F24714}" destId="{9297A8EA-EDBF-4876-934C-BD09FBE3EAE8}" srcOrd="0" destOrd="0" presId="urn:microsoft.com/office/officeart/2005/8/layout/list1"/>
    <dgm:cxn modelId="{6BEABD16-F8DB-4BC5-9EB0-E2DDD908C950}" type="presParOf" srcId="{9297A8EA-EDBF-4876-934C-BD09FBE3EAE8}" destId="{D03D9693-B636-4256-8302-E48214907012}" srcOrd="0" destOrd="0" presId="urn:microsoft.com/office/officeart/2005/8/layout/list1"/>
    <dgm:cxn modelId="{4D03AD0A-3B08-40B3-98A3-59922C4BDAAE}" type="presParOf" srcId="{D03D9693-B636-4256-8302-E48214907012}" destId="{F9AADC45-FE44-4219-B108-D2AE3D8E173B}" srcOrd="0" destOrd="0" presId="urn:microsoft.com/office/officeart/2005/8/layout/list1"/>
    <dgm:cxn modelId="{B5F4258D-4A4A-4BB9-8DF1-FFA9873E2C62}" type="presParOf" srcId="{D03D9693-B636-4256-8302-E48214907012}" destId="{43D2748E-F233-4117-A263-D994A3D777A0}" srcOrd="1" destOrd="0" presId="urn:microsoft.com/office/officeart/2005/8/layout/list1"/>
    <dgm:cxn modelId="{F5557E9E-D71B-4650-A06C-3A6830FB29F2}" type="presParOf" srcId="{9297A8EA-EDBF-4876-934C-BD09FBE3EAE8}" destId="{A5AB6A0D-CA8F-4833-9E04-B3504D8AE5BA}" srcOrd="1" destOrd="0" presId="urn:microsoft.com/office/officeart/2005/8/layout/list1"/>
    <dgm:cxn modelId="{31C4F58D-76CF-4495-8BB2-33906ED27663}" type="presParOf" srcId="{9297A8EA-EDBF-4876-934C-BD09FBE3EAE8}" destId="{766C274E-0DCD-4D35-A637-3B7C31718B43}" srcOrd="2" destOrd="0" presId="urn:microsoft.com/office/officeart/2005/8/layout/list1"/>
    <dgm:cxn modelId="{D00748B2-0325-46E7-94E6-235E01AF15BD}" type="presParOf" srcId="{9297A8EA-EDBF-4876-934C-BD09FBE3EAE8}" destId="{AA447152-ACAC-4163-8BAB-AC05B811D065}" srcOrd="3" destOrd="0" presId="urn:microsoft.com/office/officeart/2005/8/layout/list1"/>
    <dgm:cxn modelId="{FBE0A8A2-E349-4605-859A-C47EFF140FD0}" type="presParOf" srcId="{9297A8EA-EDBF-4876-934C-BD09FBE3EAE8}" destId="{F93080E5-07C3-43D8-B00B-16C7DAA7B786}" srcOrd="4" destOrd="0" presId="urn:microsoft.com/office/officeart/2005/8/layout/list1"/>
    <dgm:cxn modelId="{5A87BB54-D5B6-4B5F-BB46-2BC24C39908B}" type="presParOf" srcId="{F93080E5-07C3-43D8-B00B-16C7DAA7B786}" destId="{21FE5E6B-A9D8-4FEE-A374-A6805A219E77}" srcOrd="0" destOrd="0" presId="urn:microsoft.com/office/officeart/2005/8/layout/list1"/>
    <dgm:cxn modelId="{4FE43BB2-F0F6-4456-8929-FE078F4ABAFB}" type="presParOf" srcId="{F93080E5-07C3-43D8-B00B-16C7DAA7B786}" destId="{5DA3FF59-85F1-4735-B3A9-18751F101F6E}" srcOrd="1" destOrd="0" presId="urn:microsoft.com/office/officeart/2005/8/layout/list1"/>
    <dgm:cxn modelId="{5A902045-FB3A-4CF8-B5E5-BBF0F93ABAFB}" type="presParOf" srcId="{9297A8EA-EDBF-4876-934C-BD09FBE3EAE8}" destId="{22B9FD75-A93D-4DD6-9443-3E2DA3E8CB29}" srcOrd="5" destOrd="0" presId="urn:microsoft.com/office/officeart/2005/8/layout/list1"/>
    <dgm:cxn modelId="{FE12769D-941C-4652-8FC1-538DB7487AFF}" type="presParOf" srcId="{9297A8EA-EDBF-4876-934C-BD09FBE3EAE8}" destId="{0D116FDA-C199-4724-BDFF-B6B6DD9C39F4}" srcOrd="6" destOrd="0" presId="urn:microsoft.com/office/officeart/2005/8/layout/list1"/>
    <dgm:cxn modelId="{34F648A7-A291-4DB2-B8F5-AC1D04449B57}" type="presParOf" srcId="{9297A8EA-EDBF-4876-934C-BD09FBE3EAE8}" destId="{611A4537-2325-423B-8AB3-12304A086352}" srcOrd="7" destOrd="0" presId="urn:microsoft.com/office/officeart/2005/8/layout/list1"/>
    <dgm:cxn modelId="{7F8A46EB-6F9B-49E6-82AF-C25900F3AC41}" type="presParOf" srcId="{9297A8EA-EDBF-4876-934C-BD09FBE3EAE8}" destId="{6D33FFAF-C011-460D-9D3A-77BD73B8DFD6}" srcOrd="8" destOrd="0" presId="urn:microsoft.com/office/officeart/2005/8/layout/list1"/>
    <dgm:cxn modelId="{415C05E3-6BA5-4063-9913-3ECFF34D8C41}" type="presParOf" srcId="{6D33FFAF-C011-460D-9D3A-77BD73B8DFD6}" destId="{AD6E4FFD-51E2-4D96-B11B-E0830BF5D494}" srcOrd="0" destOrd="0" presId="urn:microsoft.com/office/officeart/2005/8/layout/list1"/>
    <dgm:cxn modelId="{A0E3255D-5BFA-4D05-AF63-B1D5AB073E82}" type="presParOf" srcId="{6D33FFAF-C011-460D-9D3A-77BD73B8DFD6}" destId="{22921543-69A4-4F5E-BB18-7A033233EAEB}" srcOrd="1" destOrd="0" presId="urn:microsoft.com/office/officeart/2005/8/layout/list1"/>
    <dgm:cxn modelId="{337328A1-6852-4DC7-93C0-9B359B6FF530}" type="presParOf" srcId="{9297A8EA-EDBF-4876-934C-BD09FBE3EAE8}" destId="{09AB8D06-BF35-4639-85E1-F15A5DBEF129}" srcOrd="9" destOrd="0" presId="urn:microsoft.com/office/officeart/2005/8/layout/list1"/>
    <dgm:cxn modelId="{61B22968-D0FB-44BF-A9B3-0A61BD7E1885}" type="presParOf" srcId="{9297A8EA-EDBF-4876-934C-BD09FBE3EAE8}" destId="{A19FAB4D-117A-4965-8A0A-D6E6E7E1F541}" srcOrd="10"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BF1F72-D5C6-45C1-8861-C60BF5F24714}"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E997C9A2-714F-40F1-A449-E3B567BF2191}">
      <dgm:prSet custT="1"/>
      <dgm:spPr>
        <a:solidFill>
          <a:schemeClr val="bg2">
            <a:lumMod val="75000"/>
          </a:schemeClr>
        </a:solidFill>
      </dgm:spPr>
      <dgm:t>
        <a:bodyPr/>
        <a:lstStyle/>
        <a:p>
          <a:r>
            <a:rPr lang="en-US" sz="2400" dirty="0"/>
            <a:t>The Structural Scale</a:t>
          </a:r>
        </a:p>
      </dgm:t>
    </dgm:pt>
    <dgm:pt modelId="{BA698C14-60FB-412B-AEAE-731859E29542}" type="parTrans" cxnId="{2075DAD4-179E-4962-A3A4-8AF294EC5EA6}">
      <dgm:prSet/>
      <dgm:spPr/>
      <dgm:t>
        <a:bodyPr/>
        <a:lstStyle/>
        <a:p>
          <a:endParaRPr lang="en-US" sz="2400"/>
        </a:p>
      </dgm:t>
    </dgm:pt>
    <dgm:pt modelId="{422E5A6E-833A-4E82-AE6D-14E4A987983A}" type="sibTrans" cxnId="{2075DAD4-179E-4962-A3A4-8AF294EC5EA6}">
      <dgm:prSet/>
      <dgm:spPr/>
      <dgm:t>
        <a:bodyPr/>
        <a:lstStyle/>
        <a:p>
          <a:endParaRPr lang="en-US" sz="2400"/>
        </a:p>
      </dgm:t>
    </dgm:pt>
    <dgm:pt modelId="{B0F8E3E1-1A0E-460F-8AAF-64338F4B4FD6}">
      <dgm:prSet custT="1"/>
      <dgm:spPr/>
      <dgm:t>
        <a:bodyPr/>
        <a:lstStyle/>
        <a:p>
          <a:r>
            <a:rPr lang="en-US" sz="2400" dirty="0">
              <a:solidFill>
                <a:schemeClr val="bg2">
                  <a:lumMod val="75000"/>
                </a:schemeClr>
              </a:solidFill>
            </a:rPr>
            <a:t>key questions: what are the pieces? how do they fit together to form a coherent whole?</a:t>
          </a:r>
        </a:p>
      </dgm:t>
    </dgm:pt>
    <dgm:pt modelId="{EEE8EA9A-411A-491E-84CA-6BA517715CEC}" type="parTrans" cxnId="{110FBA75-72E0-409F-B4C9-470BE287D593}">
      <dgm:prSet/>
      <dgm:spPr/>
      <dgm:t>
        <a:bodyPr/>
        <a:lstStyle/>
        <a:p>
          <a:endParaRPr lang="en-US" sz="2400"/>
        </a:p>
      </dgm:t>
    </dgm:pt>
    <dgm:pt modelId="{5A230061-F20B-47A7-95D3-A494EBECEA98}" type="sibTrans" cxnId="{110FBA75-72E0-409F-B4C9-470BE287D593}">
      <dgm:prSet/>
      <dgm:spPr/>
      <dgm:t>
        <a:bodyPr/>
        <a:lstStyle/>
        <a:p>
          <a:endParaRPr lang="en-US" sz="2400"/>
        </a:p>
      </dgm:t>
    </dgm:pt>
    <dgm:pt modelId="{039B0968-54C3-43D9-AE1B-2E3AC07C27AD}">
      <dgm:prSet custT="1"/>
      <dgm:spPr>
        <a:solidFill>
          <a:schemeClr val="bg2">
            <a:lumMod val="75000"/>
          </a:schemeClr>
        </a:solidFill>
      </dgm:spPr>
      <dgm:t>
        <a:bodyPr/>
        <a:lstStyle/>
        <a:p>
          <a:r>
            <a:rPr lang="en-US" sz="2400" dirty="0"/>
            <a:t>The Interaction Scale</a:t>
          </a:r>
        </a:p>
      </dgm:t>
    </dgm:pt>
    <dgm:pt modelId="{723301F6-EFFE-4D7B-9CF2-4318A56ECE12}" type="parTrans" cxnId="{BCE89210-284B-4F70-A369-5A242DBD0592}">
      <dgm:prSet/>
      <dgm:spPr/>
      <dgm:t>
        <a:bodyPr/>
        <a:lstStyle/>
        <a:p>
          <a:endParaRPr lang="en-US" sz="2400"/>
        </a:p>
      </dgm:t>
    </dgm:pt>
    <dgm:pt modelId="{6A5712B8-688E-4DCA-B67B-72AC37CCABC7}" type="sibTrans" cxnId="{BCE89210-284B-4F70-A369-5A242DBD0592}">
      <dgm:prSet/>
      <dgm:spPr/>
      <dgm:t>
        <a:bodyPr/>
        <a:lstStyle/>
        <a:p>
          <a:endParaRPr lang="en-US" sz="2400"/>
        </a:p>
      </dgm:t>
    </dgm:pt>
    <dgm:pt modelId="{09F6E43F-326A-4A31-8B24-D1AB47D1B06D}">
      <dgm:prSet custT="1"/>
      <dgm:spPr/>
      <dgm:t>
        <a:bodyPr/>
        <a:lstStyle/>
        <a:p>
          <a:r>
            <a:rPr lang="en-US" sz="2400" dirty="0">
              <a:solidFill>
                <a:schemeClr val="bg2">
                  <a:lumMod val="75000"/>
                </a:schemeClr>
              </a:solidFill>
            </a:rPr>
            <a:t>key questions: how do the pieces interact? how are they related?</a:t>
          </a:r>
        </a:p>
      </dgm:t>
    </dgm:pt>
    <dgm:pt modelId="{856A42FA-8545-4DB2-AACD-50ED5C4BFAA8}" type="parTrans" cxnId="{0AAF3186-1AF3-471C-877F-3E28FE723B8E}">
      <dgm:prSet/>
      <dgm:spPr/>
      <dgm:t>
        <a:bodyPr/>
        <a:lstStyle/>
        <a:p>
          <a:endParaRPr lang="en-US" sz="2400"/>
        </a:p>
      </dgm:t>
    </dgm:pt>
    <dgm:pt modelId="{781215CD-EA2E-4807-B623-5F5774866BE2}" type="sibTrans" cxnId="{0AAF3186-1AF3-471C-877F-3E28FE723B8E}">
      <dgm:prSet/>
      <dgm:spPr/>
      <dgm:t>
        <a:bodyPr/>
        <a:lstStyle/>
        <a:p>
          <a:endParaRPr lang="en-US" sz="2400"/>
        </a:p>
      </dgm:t>
    </dgm:pt>
    <dgm:pt modelId="{50A5330E-7DD1-478A-B165-0DCE625AF6CF}">
      <dgm:prSet custT="1"/>
      <dgm:spPr>
        <a:solidFill>
          <a:srgbClr val="FF0000"/>
        </a:solidFill>
      </dgm:spPr>
      <dgm:t>
        <a:bodyPr/>
        <a:lstStyle/>
        <a:p>
          <a:r>
            <a:rPr lang="en-US" sz="2400" dirty="0"/>
            <a:t>The Code Scale</a:t>
          </a:r>
        </a:p>
      </dgm:t>
    </dgm:pt>
    <dgm:pt modelId="{591C638D-F63E-45B1-A615-D76CC647E053}" type="parTrans" cxnId="{884F0D94-B0D3-42D2-91B1-8DAC601919F5}">
      <dgm:prSet/>
      <dgm:spPr/>
      <dgm:t>
        <a:bodyPr/>
        <a:lstStyle/>
        <a:p>
          <a:endParaRPr lang="en-US" sz="2400"/>
        </a:p>
      </dgm:t>
    </dgm:pt>
    <dgm:pt modelId="{43538A64-B372-4F01-8018-1ABFAEFB32A9}" type="sibTrans" cxnId="{884F0D94-B0D3-42D2-91B1-8DAC601919F5}">
      <dgm:prSet/>
      <dgm:spPr/>
      <dgm:t>
        <a:bodyPr/>
        <a:lstStyle/>
        <a:p>
          <a:endParaRPr lang="en-US" sz="2400"/>
        </a:p>
      </dgm:t>
    </dgm:pt>
    <dgm:pt modelId="{59922340-1B1E-4188-AF21-455A9791F1CB}">
      <dgm:prSet custT="1"/>
      <dgm:spPr/>
      <dgm:t>
        <a:bodyPr/>
        <a:lstStyle/>
        <a:p>
          <a:r>
            <a:rPr lang="en-US" sz="2400" dirty="0"/>
            <a:t>key question: how can I make the actual code easy to test, understand, and modify?</a:t>
          </a:r>
        </a:p>
      </dgm:t>
    </dgm:pt>
    <dgm:pt modelId="{F387A055-1625-443A-9A9F-6F74B22C4CBB}" type="parTrans" cxnId="{6E3E67EF-19DF-42B5-8F99-A9DCFB288705}">
      <dgm:prSet/>
      <dgm:spPr/>
      <dgm:t>
        <a:bodyPr/>
        <a:lstStyle/>
        <a:p>
          <a:endParaRPr lang="en-US" sz="2400"/>
        </a:p>
      </dgm:t>
    </dgm:pt>
    <dgm:pt modelId="{80093C4C-4F6E-43BA-AFAD-4FD03F5834BB}" type="sibTrans" cxnId="{6E3E67EF-19DF-42B5-8F99-A9DCFB288705}">
      <dgm:prSet/>
      <dgm:spPr/>
      <dgm:t>
        <a:bodyPr/>
        <a:lstStyle/>
        <a:p>
          <a:endParaRPr lang="en-US" sz="2400"/>
        </a:p>
      </dgm:t>
    </dgm:pt>
    <dgm:pt modelId="{9297A8EA-EDBF-4876-934C-BD09FBE3EAE8}" type="pres">
      <dgm:prSet presAssocID="{DDBF1F72-D5C6-45C1-8861-C60BF5F24714}" presName="linear" presStyleCnt="0">
        <dgm:presLayoutVars>
          <dgm:dir/>
          <dgm:animLvl val="lvl"/>
          <dgm:resizeHandles val="exact"/>
        </dgm:presLayoutVars>
      </dgm:prSet>
      <dgm:spPr/>
    </dgm:pt>
    <dgm:pt modelId="{D03D9693-B636-4256-8302-E48214907012}" type="pres">
      <dgm:prSet presAssocID="{E997C9A2-714F-40F1-A449-E3B567BF2191}" presName="parentLin" presStyleCnt="0"/>
      <dgm:spPr/>
    </dgm:pt>
    <dgm:pt modelId="{F9AADC45-FE44-4219-B108-D2AE3D8E173B}" type="pres">
      <dgm:prSet presAssocID="{E997C9A2-714F-40F1-A449-E3B567BF2191}" presName="parentLeftMargin" presStyleLbl="node1" presStyleIdx="0" presStyleCnt="3"/>
      <dgm:spPr/>
    </dgm:pt>
    <dgm:pt modelId="{43D2748E-F233-4117-A263-D994A3D777A0}" type="pres">
      <dgm:prSet presAssocID="{E997C9A2-714F-40F1-A449-E3B567BF2191}" presName="parentText" presStyleLbl="node1" presStyleIdx="0" presStyleCnt="3">
        <dgm:presLayoutVars>
          <dgm:chMax val="0"/>
          <dgm:bulletEnabled val="1"/>
        </dgm:presLayoutVars>
      </dgm:prSet>
      <dgm:spPr/>
    </dgm:pt>
    <dgm:pt modelId="{A5AB6A0D-CA8F-4833-9E04-B3504D8AE5BA}" type="pres">
      <dgm:prSet presAssocID="{E997C9A2-714F-40F1-A449-E3B567BF2191}" presName="negativeSpace" presStyleCnt="0"/>
      <dgm:spPr/>
    </dgm:pt>
    <dgm:pt modelId="{766C274E-0DCD-4D35-A637-3B7C31718B43}" type="pres">
      <dgm:prSet presAssocID="{E997C9A2-714F-40F1-A449-E3B567BF2191}" presName="childText" presStyleLbl="conFgAcc1" presStyleIdx="0" presStyleCnt="3">
        <dgm:presLayoutVars>
          <dgm:bulletEnabled val="1"/>
        </dgm:presLayoutVars>
      </dgm:prSet>
      <dgm:spPr/>
    </dgm:pt>
    <dgm:pt modelId="{AA447152-ACAC-4163-8BAB-AC05B811D065}" type="pres">
      <dgm:prSet presAssocID="{422E5A6E-833A-4E82-AE6D-14E4A987983A}" presName="spaceBetweenRectangles" presStyleCnt="0"/>
      <dgm:spPr/>
    </dgm:pt>
    <dgm:pt modelId="{F93080E5-07C3-43D8-B00B-16C7DAA7B786}" type="pres">
      <dgm:prSet presAssocID="{039B0968-54C3-43D9-AE1B-2E3AC07C27AD}" presName="parentLin" presStyleCnt="0"/>
      <dgm:spPr/>
    </dgm:pt>
    <dgm:pt modelId="{21FE5E6B-A9D8-4FEE-A374-A6805A219E77}" type="pres">
      <dgm:prSet presAssocID="{039B0968-54C3-43D9-AE1B-2E3AC07C27AD}" presName="parentLeftMargin" presStyleLbl="node1" presStyleIdx="0" presStyleCnt="3"/>
      <dgm:spPr/>
    </dgm:pt>
    <dgm:pt modelId="{5DA3FF59-85F1-4735-B3A9-18751F101F6E}" type="pres">
      <dgm:prSet presAssocID="{039B0968-54C3-43D9-AE1B-2E3AC07C27AD}" presName="parentText" presStyleLbl="node1" presStyleIdx="1" presStyleCnt="3">
        <dgm:presLayoutVars>
          <dgm:chMax val="0"/>
          <dgm:bulletEnabled val="1"/>
        </dgm:presLayoutVars>
      </dgm:prSet>
      <dgm:spPr/>
    </dgm:pt>
    <dgm:pt modelId="{22B9FD75-A93D-4DD6-9443-3E2DA3E8CB29}" type="pres">
      <dgm:prSet presAssocID="{039B0968-54C3-43D9-AE1B-2E3AC07C27AD}" presName="negativeSpace" presStyleCnt="0"/>
      <dgm:spPr/>
    </dgm:pt>
    <dgm:pt modelId="{0D116FDA-C199-4724-BDFF-B6B6DD9C39F4}" type="pres">
      <dgm:prSet presAssocID="{039B0968-54C3-43D9-AE1B-2E3AC07C27AD}" presName="childText" presStyleLbl="conFgAcc1" presStyleIdx="1" presStyleCnt="3">
        <dgm:presLayoutVars>
          <dgm:bulletEnabled val="1"/>
        </dgm:presLayoutVars>
      </dgm:prSet>
      <dgm:spPr/>
    </dgm:pt>
    <dgm:pt modelId="{611A4537-2325-423B-8AB3-12304A086352}" type="pres">
      <dgm:prSet presAssocID="{6A5712B8-688E-4DCA-B67B-72AC37CCABC7}" presName="spaceBetweenRectangles" presStyleCnt="0"/>
      <dgm:spPr/>
    </dgm:pt>
    <dgm:pt modelId="{6D33FFAF-C011-460D-9D3A-77BD73B8DFD6}" type="pres">
      <dgm:prSet presAssocID="{50A5330E-7DD1-478A-B165-0DCE625AF6CF}" presName="parentLin" presStyleCnt="0"/>
      <dgm:spPr/>
    </dgm:pt>
    <dgm:pt modelId="{AD6E4FFD-51E2-4D96-B11B-E0830BF5D494}" type="pres">
      <dgm:prSet presAssocID="{50A5330E-7DD1-478A-B165-0DCE625AF6CF}" presName="parentLeftMargin" presStyleLbl="node1" presStyleIdx="1" presStyleCnt="3"/>
      <dgm:spPr/>
    </dgm:pt>
    <dgm:pt modelId="{22921543-69A4-4F5E-BB18-7A033233EAEB}" type="pres">
      <dgm:prSet presAssocID="{50A5330E-7DD1-478A-B165-0DCE625AF6CF}" presName="parentText" presStyleLbl="node1" presStyleIdx="2" presStyleCnt="3">
        <dgm:presLayoutVars>
          <dgm:chMax val="0"/>
          <dgm:bulletEnabled val="1"/>
        </dgm:presLayoutVars>
      </dgm:prSet>
      <dgm:spPr/>
    </dgm:pt>
    <dgm:pt modelId="{09AB8D06-BF35-4639-85E1-F15A5DBEF129}" type="pres">
      <dgm:prSet presAssocID="{50A5330E-7DD1-478A-B165-0DCE625AF6CF}" presName="negativeSpace" presStyleCnt="0"/>
      <dgm:spPr/>
    </dgm:pt>
    <dgm:pt modelId="{A19FAB4D-117A-4965-8A0A-D6E6E7E1F541}" type="pres">
      <dgm:prSet presAssocID="{50A5330E-7DD1-478A-B165-0DCE625AF6CF}" presName="childText" presStyleLbl="conFgAcc1" presStyleIdx="2" presStyleCnt="3">
        <dgm:presLayoutVars>
          <dgm:bulletEnabled val="1"/>
        </dgm:presLayoutVars>
      </dgm:prSet>
      <dgm:spPr/>
    </dgm:pt>
  </dgm:ptLst>
  <dgm:cxnLst>
    <dgm:cxn modelId="{7509E500-AE07-4957-B752-ED34A65CBE83}" type="presOf" srcId="{09F6E43F-326A-4A31-8B24-D1AB47D1B06D}" destId="{0D116FDA-C199-4724-BDFF-B6B6DD9C39F4}" srcOrd="0" destOrd="0" presId="urn:microsoft.com/office/officeart/2005/8/layout/list1"/>
    <dgm:cxn modelId="{BCE89210-284B-4F70-A369-5A242DBD0592}" srcId="{DDBF1F72-D5C6-45C1-8861-C60BF5F24714}" destId="{039B0968-54C3-43D9-AE1B-2E3AC07C27AD}" srcOrd="1" destOrd="0" parTransId="{723301F6-EFFE-4D7B-9CF2-4318A56ECE12}" sibTransId="{6A5712B8-688E-4DCA-B67B-72AC37CCABC7}"/>
    <dgm:cxn modelId="{8597131C-6FED-4BF4-A1CA-E891C66D69EB}" type="presOf" srcId="{039B0968-54C3-43D9-AE1B-2E3AC07C27AD}" destId="{5DA3FF59-85F1-4735-B3A9-18751F101F6E}" srcOrd="1" destOrd="0" presId="urn:microsoft.com/office/officeart/2005/8/layout/list1"/>
    <dgm:cxn modelId="{D1ACD242-53AC-48B3-9F94-02F3C4DFD8FE}" type="presOf" srcId="{E997C9A2-714F-40F1-A449-E3B567BF2191}" destId="{43D2748E-F233-4117-A263-D994A3D777A0}" srcOrd="1" destOrd="0" presId="urn:microsoft.com/office/officeart/2005/8/layout/list1"/>
    <dgm:cxn modelId="{E328FB6B-1AFC-4766-8E7E-E588B84987B3}" type="presOf" srcId="{50A5330E-7DD1-478A-B165-0DCE625AF6CF}" destId="{AD6E4FFD-51E2-4D96-B11B-E0830BF5D494}" srcOrd="0" destOrd="0" presId="urn:microsoft.com/office/officeart/2005/8/layout/list1"/>
    <dgm:cxn modelId="{110FBA75-72E0-409F-B4C9-470BE287D593}" srcId="{E997C9A2-714F-40F1-A449-E3B567BF2191}" destId="{B0F8E3E1-1A0E-460F-8AAF-64338F4B4FD6}" srcOrd="0" destOrd="0" parTransId="{EEE8EA9A-411A-491E-84CA-6BA517715CEC}" sibTransId="{5A230061-F20B-47A7-95D3-A494EBECEA98}"/>
    <dgm:cxn modelId="{0AAF3186-1AF3-471C-877F-3E28FE723B8E}" srcId="{039B0968-54C3-43D9-AE1B-2E3AC07C27AD}" destId="{09F6E43F-326A-4A31-8B24-D1AB47D1B06D}" srcOrd="0" destOrd="0" parTransId="{856A42FA-8545-4DB2-AACD-50ED5C4BFAA8}" sibTransId="{781215CD-EA2E-4807-B623-5F5774866BE2}"/>
    <dgm:cxn modelId="{884F0D94-B0D3-42D2-91B1-8DAC601919F5}" srcId="{DDBF1F72-D5C6-45C1-8861-C60BF5F24714}" destId="{50A5330E-7DD1-478A-B165-0DCE625AF6CF}" srcOrd="2" destOrd="0" parTransId="{591C638D-F63E-45B1-A615-D76CC647E053}" sibTransId="{43538A64-B372-4F01-8018-1ABFAEFB32A9}"/>
    <dgm:cxn modelId="{D700F5B3-132F-4121-A8A3-C386328B5ED6}" type="presOf" srcId="{039B0968-54C3-43D9-AE1B-2E3AC07C27AD}" destId="{21FE5E6B-A9D8-4FEE-A374-A6805A219E77}" srcOrd="0" destOrd="0" presId="urn:microsoft.com/office/officeart/2005/8/layout/list1"/>
    <dgm:cxn modelId="{60296CB4-AA24-4474-9767-5C6E5CB9A0DF}" type="presOf" srcId="{B0F8E3E1-1A0E-460F-8AAF-64338F4B4FD6}" destId="{766C274E-0DCD-4D35-A637-3B7C31718B43}" srcOrd="0" destOrd="0" presId="urn:microsoft.com/office/officeart/2005/8/layout/list1"/>
    <dgm:cxn modelId="{2075DAD4-179E-4962-A3A4-8AF294EC5EA6}" srcId="{DDBF1F72-D5C6-45C1-8861-C60BF5F24714}" destId="{E997C9A2-714F-40F1-A449-E3B567BF2191}" srcOrd="0" destOrd="0" parTransId="{BA698C14-60FB-412B-AEAE-731859E29542}" sibTransId="{422E5A6E-833A-4E82-AE6D-14E4A987983A}"/>
    <dgm:cxn modelId="{43B651D9-5097-4B0E-896A-DD51B85C54CF}" type="presOf" srcId="{E997C9A2-714F-40F1-A449-E3B567BF2191}" destId="{F9AADC45-FE44-4219-B108-D2AE3D8E173B}" srcOrd="0" destOrd="0" presId="urn:microsoft.com/office/officeart/2005/8/layout/list1"/>
    <dgm:cxn modelId="{D9BDABDB-507D-4BC6-A62C-9E2953A92B05}" type="presOf" srcId="{59922340-1B1E-4188-AF21-455A9791F1CB}" destId="{A19FAB4D-117A-4965-8A0A-D6E6E7E1F541}" srcOrd="0" destOrd="0" presId="urn:microsoft.com/office/officeart/2005/8/layout/list1"/>
    <dgm:cxn modelId="{D4A0F8EA-463C-4DD5-8943-B16845E58816}" type="presOf" srcId="{50A5330E-7DD1-478A-B165-0DCE625AF6CF}" destId="{22921543-69A4-4F5E-BB18-7A033233EAEB}" srcOrd="1" destOrd="0" presId="urn:microsoft.com/office/officeart/2005/8/layout/list1"/>
    <dgm:cxn modelId="{6E3E67EF-19DF-42B5-8F99-A9DCFB288705}" srcId="{50A5330E-7DD1-478A-B165-0DCE625AF6CF}" destId="{59922340-1B1E-4188-AF21-455A9791F1CB}" srcOrd="0" destOrd="0" parTransId="{F387A055-1625-443A-9A9F-6F74B22C4CBB}" sibTransId="{80093C4C-4F6E-43BA-AFAD-4FD03F5834BB}"/>
    <dgm:cxn modelId="{F706E7FD-2503-4EC3-9467-7B3407639FE1}" type="presOf" srcId="{DDBF1F72-D5C6-45C1-8861-C60BF5F24714}" destId="{9297A8EA-EDBF-4876-934C-BD09FBE3EAE8}" srcOrd="0" destOrd="0" presId="urn:microsoft.com/office/officeart/2005/8/layout/list1"/>
    <dgm:cxn modelId="{6BEABD16-F8DB-4BC5-9EB0-E2DDD908C950}" type="presParOf" srcId="{9297A8EA-EDBF-4876-934C-BD09FBE3EAE8}" destId="{D03D9693-B636-4256-8302-E48214907012}" srcOrd="0" destOrd="0" presId="urn:microsoft.com/office/officeart/2005/8/layout/list1"/>
    <dgm:cxn modelId="{4D03AD0A-3B08-40B3-98A3-59922C4BDAAE}" type="presParOf" srcId="{D03D9693-B636-4256-8302-E48214907012}" destId="{F9AADC45-FE44-4219-B108-D2AE3D8E173B}" srcOrd="0" destOrd="0" presId="urn:microsoft.com/office/officeart/2005/8/layout/list1"/>
    <dgm:cxn modelId="{B5F4258D-4A4A-4BB9-8DF1-FFA9873E2C62}" type="presParOf" srcId="{D03D9693-B636-4256-8302-E48214907012}" destId="{43D2748E-F233-4117-A263-D994A3D777A0}" srcOrd="1" destOrd="0" presId="urn:microsoft.com/office/officeart/2005/8/layout/list1"/>
    <dgm:cxn modelId="{F5557E9E-D71B-4650-A06C-3A6830FB29F2}" type="presParOf" srcId="{9297A8EA-EDBF-4876-934C-BD09FBE3EAE8}" destId="{A5AB6A0D-CA8F-4833-9E04-B3504D8AE5BA}" srcOrd="1" destOrd="0" presId="urn:microsoft.com/office/officeart/2005/8/layout/list1"/>
    <dgm:cxn modelId="{31C4F58D-76CF-4495-8BB2-33906ED27663}" type="presParOf" srcId="{9297A8EA-EDBF-4876-934C-BD09FBE3EAE8}" destId="{766C274E-0DCD-4D35-A637-3B7C31718B43}" srcOrd="2" destOrd="0" presId="urn:microsoft.com/office/officeart/2005/8/layout/list1"/>
    <dgm:cxn modelId="{D00748B2-0325-46E7-94E6-235E01AF15BD}" type="presParOf" srcId="{9297A8EA-EDBF-4876-934C-BD09FBE3EAE8}" destId="{AA447152-ACAC-4163-8BAB-AC05B811D065}" srcOrd="3" destOrd="0" presId="urn:microsoft.com/office/officeart/2005/8/layout/list1"/>
    <dgm:cxn modelId="{FBE0A8A2-E349-4605-859A-C47EFF140FD0}" type="presParOf" srcId="{9297A8EA-EDBF-4876-934C-BD09FBE3EAE8}" destId="{F93080E5-07C3-43D8-B00B-16C7DAA7B786}" srcOrd="4" destOrd="0" presId="urn:microsoft.com/office/officeart/2005/8/layout/list1"/>
    <dgm:cxn modelId="{5A87BB54-D5B6-4B5F-BB46-2BC24C39908B}" type="presParOf" srcId="{F93080E5-07C3-43D8-B00B-16C7DAA7B786}" destId="{21FE5E6B-A9D8-4FEE-A374-A6805A219E77}" srcOrd="0" destOrd="0" presId="urn:microsoft.com/office/officeart/2005/8/layout/list1"/>
    <dgm:cxn modelId="{4FE43BB2-F0F6-4456-8929-FE078F4ABAFB}" type="presParOf" srcId="{F93080E5-07C3-43D8-B00B-16C7DAA7B786}" destId="{5DA3FF59-85F1-4735-B3A9-18751F101F6E}" srcOrd="1" destOrd="0" presId="urn:microsoft.com/office/officeart/2005/8/layout/list1"/>
    <dgm:cxn modelId="{5A902045-FB3A-4CF8-B5E5-BBF0F93ABAFB}" type="presParOf" srcId="{9297A8EA-EDBF-4876-934C-BD09FBE3EAE8}" destId="{22B9FD75-A93D-4DD6-9443-3E2DA3E8CB29}" srcOrd="5" destOrd="0" presId="urn:microsoft.com/office/officeart/2005/8/layout/list1"/>
    <dgm:cxn modelId="{FE12769D-941C-4652-8FC1-538DB7487AFF}" type="presParOf" srcId="{9297A8EA-EDBF-4876-934C-BD09FBE3EAE8}" destId="{0D116FDA-C199-4724-BDFF-B6B6DD9C39F4}" srcOrd="6" destOrd="0" presId="urn:microsoft.com/office/officeart/2005/8/layout/list1"/>
    <dgm:cxn modelId="{34F648A7-A291-4DB2-B8F5-AC1D04449B57}" type="presParOf" srcId="{9297A8EA-EDBF-4876-934C-BD09FBE3EAE8}" destId="{611A4537-2325-423B-8AB3-12304A086352}" srcOrd="7" destOrd="0" presId="urn:microsoft.com/office/officeart/2005/8/layout/list1"/>
    <dgm:cxn modelId="{7F8A46EB-6F9B-49E6-82AF-C25900F3AC41}" type="presParOf" srcId="{9297A8EA-EDBF-4876-934C-BD09FBE3EAE8}" destId="{6D33FFAF-C011-460D-9D3A-77BD73B8DFD6}" srcOrd="8" destOrd="0" presId="urn:microsoft.com/office/officeart/2005/8/layout/list1"/>
    <dgm:cxn modelId="{415C05E3-6BA5-4063-9913-3ECFF34D8C41}" type="presParOf" srcId="{6D33FFAF-C011-460D-9D3A-77BD73B8DFD6}" destId="{AD6E4FFD-51E2-4D96-B11B-E0830BF5D494}" srcOrd="0" destOrd="0" presId="urn:microsoft.com/office/officeart/2005/8/layout/list1"/>
    <dgm:cxn modelId="{A0E3255D-5BFA-4D05-AF63-B1D5AB073E82}" type="presParOf" srcId="{6D33FFAF-C011-460D-9D3A-77BD73B8DFD6}" destId="{22921543-69A4-4F5E-BB18-7A033233EAEB}" srcOrd="1" destOrd="0" presId="urn:microsoft.com/office/officeart/2005/8/layout/list1"/>
    <dgm:cxn modelId="{337328A1-6852-4DC7-93C0-9B359B6FF530}" type="presParOf" srcId="{9297A8EA-EDBF-4876-934C-BD09FBE3EAE8}" destId="{09AB8D06-BF35-4639-85E1-F15A5DBEF129}" srcOrd="9" destOrd="0" presId="urn:microsoft.com/office/officeart/2005/8/layout/list1"/>
    <dgm:cxn modelId="{61B22968-D0FB-44BF-A9B3-0A61BD7E1885}" type="presParOf" srcId="{9297A8EA-EDBF-4876-934C-BD09FBE3EAE8}" destId="{A19FAB4D-117A-4965-8A0A-D6E6E7E1F54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C274E-0DCD-4D35-A637-3B7C31718B43}">
      <dsp:nvSpPr>
        <dsp:cNvPr id="0" name=""/>
        <dsp:cNvSpPr/>
      </dsp:nvSpPr>
      <dsp:spPr>
        <a:xfrm>
          <a:off x="0" y="249164"/>
          <a:ext cx="7886700" cy="1126125"/>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2096" tIns="270764" rIns="61209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key questions: what are the pieces? how do they fit together to form a coherent whole?</a:t>
          </a:r>
        </a:p>
      </dsp:txBody>
      <dsp:txXfrm>
        <a:off x="0" y="249164"/>
        <a:ext cx="7886700" cy="1126125"/>
      </dsp:txXfrm>
    </dsp:sp>
    <dsp:sp modelId="{43D2748E-F233-4117-A263-D994A3D777A0}">
      <dsp:nvSpPr>
        <dsp:cNvPr id="0" name=""/>
        <dsp:cNvSpPr/>
      </dsp:nvSpPr>
      <dsp:spPr>
        <a:xfrm>
          <a:off x="394335" y="57284"/>
          <a:ext cx="5520690" cy="3837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dirty="0"/>
            <a:t>The Structural Scale</a:t>
          </a:r>
        </a:p>
      </dsp:txBody>
      <dsp:txXfrm>
        <a:off x="413069" y="76018"/>
        <a:ext cx="5483222" cy="346292"/>
      </dsp:txXfrm>
    </dsp:sp>
    <dsp:sp modelId="{0D116FDA-C199-4724-BDFF-B6B6DD9C39F4}">
      <dsp:nvSpPr>
        <dsp:cNvPr id="0" name=""/>
        <dsp:cNvSpPr/>
      </dsp:nvSpPr>
      <dsp:spPr>
        <a:xfrm>
          <a:off x="0" y="1637369"/>
          <a:ext cx="7886700" cy="1126125"/>
        </a:xfrm>
        <a:prstGeom prst="rect">
          <a:avLst/>
        </a:prstGeom>
        <a:solidFill>
          <a:schemeClr val="lt1">
            <a:alpha val="90000"/>
            <a:hueOff val="0"/>
            <a:satOff val="0"/>
            <a:lumOff val="0"/>
            <a:alphaOff val="0"/>
          </a:schemeClr>
        </a:solidFill>
        <a:ln w="6350" cap="flat" cmpd="sng" algn="ctr">
          <a:solidFill>
            <a:schemeClr val="accent2">
              <a:hueOff val="-727682"/>
              <a:satOff val="-41964"/>
              <a:lumOff val="431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2096" tIns="270764" rIns="61209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key questions: how do the pieces interact? how are they related?</a:t>
          </a:r>
        </a:p>
      </dsp:txBody>
      <dsp:txXfrm>
        <a:off x="0" y="1637369"/>
        <a:ext cx="7886700" cy="1126125"/>
      </dsp:txXfrm>
    </dsp:sp>
    <dsp:sp modelId="{5DA3FF59-85F1-4735-B3A9-18751F101F6E}">
      <dsp:nvSpPr>
        <dsp:cNvPr id="0" name=""/>
        <dsp:cNvSpPr/>
      </dsp:nvSpPr>
      <dsp:spPr>
        <a:xfrm>
          <a:off x="394335" y="1445489"/>
          <a:ext cx="5520690" cy="38376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dirty="0"/>
            <a:t>The Interaction Scale</a:t>
          </a:r>
        </a:p>
      </dsp:txBody>
      <dsp:txXfrm>
        <a:off x="413069" y="1464223"/>
        <a:ext cx="5483222" cy="346292"/>
      </dsp:txXfrm>
    </dsp:sp>
    <dsp:sp modelId="{A19FAB4D-117A-4965-8A0A-D6E6E7E1F541}">
      <dsp:nvSpPr>
        <dsp:cNvPr id="0" name=""/>
        <dsp:cNvSpPr/>
      </dsp:nvSpPr>
      <dsp:spPr>
        <a:xfrm>
          <a:off x="0" y="3025574"/>
          <a:ext cx="7886700" cy="1126125"/>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2096" tIns="270764" rIns="61209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key question: how can I make the actual code easy to test, understand, and modify?</a:t>
          </a:r>
        </a:p>
      </dsp:txBody>
      <dsp:txXfrm>
        <a:off x="0" y="3025574"/>
        <a:ext cx="7886700" cy="1126125"/>
      </dsp:txXfrm>
    </dsp:sp>
    <dsp:sp modelId="{22921543-69A4-4F5E-BB18-7A033233EAEB}">
      <dsp:nvSpPr>
        <dsp:cNvPr id="0" name=""/>
        <dsp:cNvSpPr/>
      </dsp:nvSpPr>
      <dsp:spPr>
        <a:xfrm>
          <a:off x="394335" y="2833694"/>
          <a:ext cx="5520690" cy="38376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dirty="0"/>
            <a:t>The Code Scale</a:t>
          </a:r>
        </a:p>
      </dsp:txBody>
      <dsp:txXfrm>
        <a:off x="413069" y="2852428"/>
        <a:ext cx="5483222"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C274E-0DCD-4D35-A637-3B7C31718B43}">
      <dsp:nvSpPr>
        <dsp:cNvPr id="0" name=""/>
        <dsp:cNvSpPr/>
      </dsp:nvSpPr>
      <dsp:spPr>
        <a:xfrm>
          <a:off x="0" y="247530"/>
          <a:ext cx="7886700" cy="1157625"/>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2096" tIns="312420" rIns="61209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chemeClr val="bg2">
                  <a:lumMod val="75000"/>
                </a:schemeClr>
              </a:solidFill>
            </a:rPr>
            <a:t>key questions: what are the pieces? how do they fit together to form a coherent whole?</a:t>
          </a:r>
        </a:p>
      </dsp:txBody>
      <dsp:txXfrm>
        <a:off x="0" y="247530"/>
        <a:ext cx="7886700" cy="1157625"/>
      </dsp:txXfrm>
    </dsp:sp>
    <dsp:sp modelId="{43D2748E-F233-4117-A263-D994A3D777A0}">
      <dsp:nvSpPr>
        <dsp:cNvPr id="0" name=""/>
        <dsp:cNvSpPr/>
      </dsp:nvSpPr>
      <dsp:spPr>
        <a:xfrm>
          <a:off x="394335" y="26130"/>
          <a:ext cx="5520690" cy="442800"/>
        </a:xfrm>
        <a:prstGeom prst="roundRect">
          <a:avLst/>
        </a:prstGeom>
        <a:solidFill>
          <a:schemeClr val="bg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dirty="0"/>
            <a:t>The Structural Scale</a:t>
          </a:r>
        </a:p>
      </dsp:txBody>
      <dsp:txXfrm>
        <a:off x="415951" y="47746"/>
        <a:ext cx="5477458" cy="399568"/>
      </dsp:txXfrm>
    </dsp:sp>
    <dsp:sp modelId="{0D116FDA-C199-4724-BDFF-B6B6DD9C39F4}">
      <dsp:nvSpPr>
        <dsp:cNvPr id="0" name=""/>
        <dsp:cNvSpPr/>
      </dsp:nvSpPr>
      <dsp:spPr>
        <a:xfrm>
          <a:off x="0" y="1707555"/>
          <a:ext cx="7886700" cy="1157625"/>
        </a:xfrm>
        <a:prstGeom prst="rect">
          <a:avLst/>
        </a:prstGeom>
        <a:solidFill>
          <a:schemeClr val="lt1">
            <a:alpha val="90000"/>
            <a:hueOff val="0"/>
            <a:satOff val="0"/>
            <a:lumOff val="0"/>
            <a:alphaOff val="0"/>
          </a:schemeClr>
        </a:solidFill>
        <a:ln w="6350" cap="flat" cmpd="sng" algn="ctr">
          <a:solidFill>
            <a:schemeClr val="accent2">
              <a:hueOff val="-727682"/>
              <a:satOff val="-41964"/>
              <a:lumOff val="431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2096" tIns="312420" rIns="61209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chemeClr val="bg2">
                  <a:lumMod val="75000"/>
                </a:schemeClr>
              </a:solidFill>
            </a:rPr>
            <a:t>key questions: how do the pieces interact? how are they related?</a:t>
          </a:r>
        </a:p>
      </dsp:txBody>
      <dsp:txXfrm>
        <a:off x="0" y="1707555"/>
        <a:ext cx="7886700" cy="1157625"/>
      </dsp:txXfrm>
    </dsp:sp>
    <dsp:sp modelId="{5DA3FF59-85F1-4735-B3A9-18751F101F6E}">
      <dsp:nvSpPr>
        <dsp:cNvPr id="0" name=""/>
        <dsp:cNvSpPr/>
      </dsp:nvSpPr>
      <dsp:spPr>
        <a:xfrm>
          <a:off x="394335" y="1486155"/>
          <a:ext cx="5520690" cy="442800"/>
        </a:xfrm>
        <a:prstGeom prst="roundRect">
          <a:avLst/>
        </a:prstGeom>
        <a:solidFill>
          <a:schemeClr val="bg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dirty="0"/>
            <a:t>The Interaction Scale</a:t>
          </a:r>
        </a:p>
      </dsp:txBody>
      <dsp:txXfrm>
        <a:off x="415951" y="1507771"/>
        <a:ext cx="5477458" cy="399568"/>
      </dsp:txXfrm>
    </dsp:sp>
    <dsp:sp modelId="{A19FAB4D-117A-4965-8A0A-D6E6E7E1F541}">
      <dsp:nvSpPr>
        <dsp:cNvPr id="0" name=""/>
        <dsp:cNvSpPr/>
      </dsp:nvSpPr>
      <dsp:spPr>
        <a:xfrm>
          <a:off x="0" y="3167580"/>
          <a:ext cx="7886700" cy="1157625"/>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2096" tIns="312420" rIns="61209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key question: how can I make the actual code easy to test, understand, and modify?</a:t>
          </a:r>
        </a:p>
      </dsp:txBody>
      <dsp:txXfrm>
        <a:off x="0" y="3167580"/>
        <a:ext cx="7886700" cy="1157625"/>
      </dsp:txXfrm>
    </dsp:sp>
    <dsp:sp modelId="{22921543-69A4-4F5E-BB18-7A033233EAEB}">
      <dsp:nvSpPr>
        <dsp:cNvPr id="0" name=""/>
        <dsp:cNvSpPr/>
      </dsp:nvSpPr>
      <dsp:spPr>
        <a:xfrm>
          <a:off x="394335" y="2946181"/>
          <a:ext cx="5520690" cy="442800"/>
        </a:xfrm>
        <a:prstGeom prst="roundRect">
          <a:avLst/>
        </a:prstGeom>
        <a:solidFill>
          <a:srgbClr val="FF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dirty="0"/>
            <a:t>The Code Scale</a:t>
          </a:r>
        </a:p>
      </dsp:txBody>
      <dsp:txXfrm>
        <a:off x="415951" y="2967797"/>
        <a:ext cx="5477458"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5/15/2026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4182583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needed to understand a </a:t>
            </a:r>
            <a:r>
              <a:rPr lang="en-US" i="1" dirty="0"/>
              <a:t>very tiny </a:t>
            </a:r>
            <a:r>
              <a:rPr lang="en-US" dirty="0"/>
              <a:t>bit of networking and distributed systems to explain the structural- and interaction-scale design principles around the controller-service-architecture.</a:t>
            </a:r>
          </a:p>
          <a:p>
            <a:endParaRPr lang="en-US" dirty="0"/>
          </a:p>
          <a:p>
            <a:r>
              <a:rPr lang="en-US" dirty="0"/>
              <a:t>We’re going to introduce a </a:t>
            </a:r>
            <a:r>
              <a:rPr lang="en-US" i="1" dirty="0"/>
              <a:t>very tiny</a:t>
            </a:r>
            <a:r>
              <a:rPr lang="en-US" i="0" dirty="0"/>
              <a:t> bit of cognitive psychology in order to talk about principles for writing understandable code.</a:t>
            </a:r>
            <a:endParaRPr lang="en-US" dirty="0"/>
          </a:p>
          <a:p>
            <a:endParaRPr lang="en-US" dirty="0"/>
          </a:p>
          <a:p>
            <a:r>
              <a:rPr lang="en-US" dirty="0"/>
              <a:t>(click to reveal Atkinson-Shiffrin model)</a:t>
            </a:r>
          </a:p>
          <a:p>
            <a:endParaRPr lang="en-US" dirty="0"/>
          </a:p>
          <a:p>
            <a:r>
              <a:rPr lang="en-US" dirty="0"/>
              <a:t>Disclaimers: </a:t>
            </a:r>
          </a:p>
          <a:p>
            <a:r>
              <a:rPr lang="en-US" dirty="0"/>
              <a:t> - you've probably seen something like this before in your psych class</a:t>
            </a:r>
          </a:p>
          <a:p>
            <a:r>
              <a:rPr lang="en-US" dirty="0"/>
              <a:t> - there are entire graduate degrees you could get on this stuff</a:t>
            </a:r>
          </a:p>
          <a:p>
            <a:r>
              <a:rPr lang="en-US" dirty="0"/>
              <a:t> - most of this is from, like, the 1960s</a:t>
            </a:r>
          </a:p>
          <a:p>
            <a:endParaRPr lang="en-US" dirty="0"/>
          </a:p>
          <a:p>
            <a:r>
              <a:rPr lang="en-US" dirty="0"/>
              <a:t>There are lots of systematic models that try to approximate how our brains work in a useful way, and they all have different uses and value. The Atkinson-Shiffrin model is an ”oldie but a goodie” — most models involve some kind of sensory memory (a high resolution copy of everything we’re seeing and hearing), long-term memory (which we usually model as being slow but having essentially unlimited capacity), and a short term memory that mediates between them. </a:t>
            </a:r>
          </a:p>
          <a:p>
            <a:endParaRPr lang="en-US" dirty="0"/>
          </a:p>
          <a:p>
            <a:r>
              <a:rPr lang="en-US" dirty="0"/>
              <a:t>Not much can fit in to short term memory</a:t>
            </a:r>
          </a:p>
          <a:p>
            <a:endParaRPr lang="en-US" dirty="0"/>
          </a:p>
          <a:p>
            <a:r>
              <a:rPr lang="en-US" dirty="0"/>
              <a:t>(click to reveal short term memory)</a:t>
            </a:r>
          </a:p>
          <a:p>
            <a:endParaRPr lang="en-US" dirty="0"/>
          </a:p>
          <a:p>
            <a:r>
              <a:rPr lang="en-US" dirty="0"/>
              <a:t>Wikipedia calls George Miller’s 1956 paper </a:t>
            </a:r>
            <a:r>
              <a:rPr lang="en-US" i="1" dirty="0"/>
              <a:t>The Magical Number Seven, Plus or Minus Two </a:t>
            </a:r>
            <a:r>
              <a:rPr lang="en-US" dirty="0"/>
              <a:t>”one of the most highly cited papers in psychology.” The theory is that our short term memory is limited to an astounding degree — we can only “juggle” about seven chunks of information, plus or minus two.</a:t>
            </a:r>
          </a:p>
          <a:p>
            <a:endParaRPr lang="en-US" dirty="0"/>
          </a:p>
          <a:p>
            <a:r>
              <a:rPr lang="en-US" dirty="0"/>
              <a:t>What's a chunk?  A 'chunk' is a single unit of stuff that has meaning.  "having meaning" is of course relative what concepts you already have. </a:t>
            </a:r>
          </a:p>
          <a:p>
            <a:endParaRPr lang="en-US" dirty="0"/>
          </a:p>
          <a:p>
            <a:r>
              <a:rPr lang="en-US" dirty="0"/>
              <a:t>Yes, that's kind of slippery, but it's good enough for our purposes — this isn’t a cognitive psychology class! </a:t>
            </a:r>
          </a:p>
          <a:p>
            <a:endParaRPr lang="en-US" dirty="0"/>
          </a:p>
          <a:p>
            <a:r>
              <a:rPr lang="en-US" dirty="0"/>
              <a:t>The important thing is that meaning can change — this was one of the reasons “Miller’s law” was introduced. It’s challenging to remember a sequence of ten digits: that’s too many!</a:t>
            </a:r>
          </a:p>
          <a:p>
            <a:endParaRPr lang="en-US" dirty="0"/>
          </a:p>
          <a:p>
            <a:r>
              <a:rPr lang="en-US" dirty="0"/>
              <a:t>(click)</a:t>
            </a:r>
          </a:p>
          <a:p>
            <a:endParaRPr lang="en-US" dirty="0"/>
          </a:p>
          <a:p>
            <a:r>
              <a:rPr lang="en-US" dirty="0"/>
              <a:t>But somehow, we manage to keep phone numbers in our short term memory. The structure of a phone number creates bigger chunks!</a:t>
            </a:r>
          </a:p>
        </p:txBody>
      </p:sp>
      <p:sp>
        <p:nvSpPr>
          <p:cNvPr id="4" name="Slide Number Placeholder 3"/>
          <p:cNvSpPr>
            <a:spLocks noGrp="1"/>
          </p:cNvSpPr>
          <p:nvPr>
            <p:ph type="sldNum" sz="quarter" idx="5"/>
          </p:nvPr>
        </p:nvSpPr>
        <p:spPr/>
        <p:txBody>
          <a:bodyPr/>
          <a:lstStyle/>
          <a:p>
            <a:fld id="{07937F07-1250-4CCE-B198-1B2887014F41}" type="slidenum">
              <a:rPr lang="en-US" smtClean="0"/>
              <a:t>10</a:t>
            </a:fld>
            <a:endParaRPr lang="en-US"/>
          </a:p>
        </p:txBody>
      </p:sp>
    </p:spTree>
    <p:extLst>
      <p:ext uri="{BB962C8B-B14F-4D97-AF65-F5344CB8AC3E}">
        <p14:creationId xmlns:p14="http://schemas.microsoft.com/office/powerpoint/2010/main" val="3011287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10245-E0C3-98E9-F146-4A53AF8E8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4433B6-36DD-5502-7A9D-F151D807C3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D9742C-C500-31D6-5B61-A38C3C354CA8}"/>
              </a:ext>
            </a:extLst>
          </p:cNvPr>
          <p:cNvSpPr>
            <a:spLocks noGrp="1"/>
          </p:cNvSpPr>
          <p:nvPr>
            <p:ph type="body" idx="1"/>
          </p:nvPr>
        </p:nvSpPr>
        <p:spPr/>
        <p:txBody>
          <a:bodyPr/>
          <a:lstStyle/>
          <a:p>
            <a:r>
              <a:rPr lang="en-US" sz="1200" dirty="0">
                <a:solidFill>
                  <a:schemeClr val="tx1"/>
                </a:solidFill>
              </a:rPr>
              <a:t>Understanding code requires using our cognitive processes.</a:t>
            </a:r>
          </a:p>
          <a:p>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As we discuss those design principles, we’ll try to connect them back to these ideas of long-term and short-term memory in order to help you understand *why* we chose these principles. Some of the design principles we discuss are empirically validated </a:t>
            </a:r>
            <a:r>
              <a:rPr lang="en-US" sz="1200" i="0" dirty="0">
                <a:solidFill>
                  <a:schemeClr val="tx1"/>
                </a:solidFill>
              </a:rPr>
              <a:t>— there’s an entire field of </a:t>
            </a:r>
            <a:r>
              <a:rPr lang="en-US" sz="1200" i="1" dirty="0">
                <a:solidFill>
                  <a:schemeClr val="tx1"/>
                </a:solidFill>
              </a:rPr>
              <a:t>empirical studies of programming</a:t>
            </a:r>
            <a:r>
              <a:rPr lang="en-US" sz="1200" i="0" dirty="0">
                <a:solidFill>
                  <a:schemeClr val="tx1"/>
                </a:solidFill>
              </a:rPr>
              <a:t> — and some are good guesses based on our models of human cognition.</a:t>
            </a:r>
            <a:endParaRPr lang="en-US" dirty="0"/>
          </a:p>
          <a:p>
            <a:endParaRPr lang="en-US" sz="1200" dirty="0">
              <a:solidFill>
                <a:schemeClr val="tx1"/>
              </a:solidFill>
            </a:endParaRPr>
          </a:p>
          <a:p>
            <a:endParaRPr lang="en-US" sz="1200" dirty="0">
              <a:solidFill>
                <a:schemeClr val="tx1"/>
              </a:solidFill>
            </a:endParaRPr>
          </a:p>
        </p:txBody>
      </p:sp>
      <p:sp>
        <p:nvSpPr>
          <p:cNvPr id="4" name="Slide Number Placeholder 3">
            <a:extLst>
              <a:ext uri="{FF2B5EF4-FFF2-40B4-BE49-F238E27FC236}">
                <a16:creationId xmlns:a16="http://schemas.microsoft.com/office/drawing/2014/main" id="{A5B21BAF-6D18-9E6C-CABF-851997C0D927}"/>
              </a:ext>
            </a:extLst>
          </p:cNvPr>
          <p:cNvSpPr>
            <a:spLocks noGrp="1"/>
          </p:cNvSpPr>
          <p:nvPr>
            <p:ph type="sldNum" sz="quarter" idx="5"/>
          </p:nvPr>
        </p:nvSpPr>
        <p:spPr/>
        <p:txBody>
          <a:bodyPr/>
          <a:lstStyle/>
          <a:p>
            <a:fld id="{07937F07-1250-4CCE-B198-1B2887014F41}" type="slidenum">
              <a:rPr lang="en-US" smtClean="0"/>
              <a:t>11</a:t>
            </a:fld>
            <a:endParaRPr lang="en-US"/>
          </a:p>
        </p:txBody>
      </p:sp>
    </p:spTree>
    <p:extLst>
      <p:ext uri="{BB962C8B-B14F-4D97-AF65-F5344CB8AC3E}">
        <p14:creationId xmlns:p14="http://schemas.microsoft.com/office/powerpoint/2010/main" val="3928909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see the variable “const t: number” and try to understand what this means, the general cognition process is:</a:t>
            </a:r>
          </a:p>
          <a:p>
            <a:endParaRPr lang="en-US" dirty="0"/>
          </a:p>
          <a:p>
            <a:r>
              <a:rPr lang="en-US" dirty="0"/>
              <a:t>You place the variable name (and perhaps its type) in your short term memory.</a:t>
            </a:r>
          </a:p>
          <a:p>
            <a:r>
              <a:rPr lang="en-US" dirty="0"/>
              <a:t>This information is drawn into your working memory, and you search your long-term memory for information that might explain what the variable does.</a:t>
            </a:r>
          </a:p>
          <a:p>
            <a:endParaRPr lang="en-US" dirty="0"/>
          </a:p>
          <a:p>
            <a:r>
              <a:rPr lang="en-US" dirty="0"/>
              <a:t>If you HAVE seen this code before recently, and have a good memory (e.g. you saw it on the last slide), you’ll be able to retrieve the information that “t” refers to “temperature” in this context. But, if you came back to it after a looking at more code, it’s more likely that you’d need pull multiple facts from your LTM, with less certainty of which refers to this “t”. Especially if there is somewhere else in your code where “t” means temporary </a:t>
            </a:r>
            <a:r>
              <a:rPr lang="en-US" dirty="0">
                <a:sym typeface="Wingdings" pitchFamily="2" charset="2"/>
              </a:rPr>
              <a:t>.  -- Greater cognitive load</a:t>
            </a: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12</a:t>
            </a:fld>
            <a:endParaRPr lang="en-US"/>
          </a:p>
        </p:txBody>
      </p:sp>
    </p:spTree>
    <p:extLst>
      <p:ext uri="{BB962C8B-B14F-4D97-AF65-F5344CB8AC3E}">
        <p14:creationId xmlns:p14="http://schemas.microsoft.com/office/powerpoint/2010/main" val="3950332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noRot="1" noChangeAspect="1"/>
          </p:cNvSpPr>
          <p:nvPr>
            <p:ph type="sldImg"/>
          </p:nvPr>
        </p:nvSpPr>
        <p:spPr>
          <a:xfrm>
            <a:off x="381000" y="685800"/>
            <a:ext cx="6096000" cy="3429000"/>
          </a:xfrm>
          <a:prstGeom prst="rect">
            <a:avLst/>
          </a:prstGeom>
        </p:spPr>
        <p:txBody>
          <a:bodyPr/>
          <a:lstStyle/>
          <a:p>
            <a:endParaRPr/>
          </a:p>
        </p:txBody>
      </p:sp>
      <p:sp>
        <p:nvSpPr>
          <p:cNvPr id="161" name="Shape 161"/>
          <p:cNvSpPr>
            <a:spLocks noGrp="1"/>
          </p:cNvSpPr>
          <p:nvPr>
            <p:ph type="body" sz="quarter" idx="1"/>
          </p:nvPr>
        </p:nvSpPr>
        <p:spPr>
          <a:prstGeom prst="rect">
            <a:avLst/>
          </a:prstGeom>
        </p:spPr>
        <p:txBody>
          <a:bodyPr/>
          <a:lstStyle/>
          <a:p>
            <a:pPr defTabSz="457200">
              <a:defRPr sz="2200"/>
            </a:pPr>
            <a:r>
              <a:rPr lang="en-US" dirty="0"/>
              <a:t>If you </a:t>
            </a:r>
            <a:r>
              <a:rPr lang="en-US"/>
              <a:t>are interested, </a:t>
            </a:r>
            <a:r>
              <a:rPr lang="en-US" dirty="0"/>
              <a:t>you can find a lot more </a:t>
            </a:r>
            <a:r>
              <a:rPr dirty="0"/>
              <a:t>in the book:</a:t>
            </a:r>
          </a:p>
          <a:p>
            <a:pPr marL="228600" indent="-228600" defTabSz="457200">
              <a:buSzPct val="100000"/>
              <a:buChar char="•"/>
              <a:defRPr sz="2200"/>
            </a:pPr>
            <a:r>
              <a:rPr dirty="0"/>
              <a:t>UML diagrams to illustrate the situation before and after</a:t>
            </a:r>
          </a:p>
          <a:p>
            <a:pPr marL="228600" indent="-228600" defTabSz="457200">
              <a:buSzPct val="100000"/>
              <a:buChar char="•"/>
              <a:defRPr sz="2200"/>
            </a:pPr>
            <a:r>
              <a:rPr dirty="0"/>
              <a:t>examples of code before and after each refactoring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Here are five general-purpose principles that apply to just about all programming tasks, which generally can’t be automatically checked by linters.  We’ve phrased this in terms of programming practices: things that you can do to make your code better.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 suggest that you make a sticky note with this list and keep it on your laptop screen or somewhere in your workspace so that you will be constantly reminded of it.</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14</a:t>
            </a:fld>
            <a:endParaRPr lang="en-US"/>
          </a:p>
        </p:txBody>
      </p:sp>
    </p:spTree>
    <p:extLst>
      <p:ext uri="{BB962C8B-B14F-4D97-AF65-F5344CB8AC3E}">
        <p14:creationId xmlns:p14="http://schemas.microsoft.com/office/powerpoint/2010/main" val="954174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15</a:t>
            </a:fld>
            <a:endParaRPr lang="en-US"/>
          </a:p>
        </p:txBody>
      </p:sp>
    </p:spTree>
    <p:extLst>
      <p:ext uri="{BB962C8B-B14F-4D97-AF65-F5344CB8AC3E}">
        <p14:creationId xmlns:p14="http://schemas.microsoft.com/office/powerpoint/2010/main" val="2994700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B15FE-724E-6C24-2506-5F49B36DFA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09175C-A75D-4FB5-6F1A-3C5C85425A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A64275-03C5-0B2C-29E3-E9934C7A2662}"/>
              </a:ext>
            </a:extLst>
          </p:cNvPr>
          <p:cNvSpPr>
            <a:spLocks noGrp="1"/>
          </p:cNvSpPr>
          <p:nvPr>
            <p:ph type="body" idx="1"/>
          </p:nvPr>
        </p:nvSpPr>
        <p:spPr/>
        <p:txBody>
          <a:bodyPr/>
          <a:lstStyle/>
          <a:p>
            <a:r>
              <a:rPr lang="en-US" dirty="0"/>
              <a:t>&lt;Read Slide&gt;</a:t>
            </a:r>
          </a:p>
        </p:txBody>
      </p:sp>
      <p:sp>
        <p:nvSpPr>
          <p:cNvPr id="4" name="Slide Number Placeholder 3">
            <a:extLst>
              <a:ext uri="{FF2B5EF4-FFF2-40B4-BE49-F238E27FC236}">
                <a16:creationId xmlns:a16="http://schemas.microsoft.com/office/drawing/2014/main" id="{F9A36FCC-BB50-D99B-3858-A3D1ED209909}"/>
              </a:ext>
            </a:extLst>
          </p:cNvPr>
          <p:cNvSpPr>
            <a:spLocks noGrp="1"/>
          </p:cNvSpPr>
          <p:nvPr>
            <p:ph type="sldNum" sz="quarter" idx="5"/>
          </p:nvPr>
        </p:nvSpPr>
        <p:spPr/>
        <p:txBody>
          <a:bodyPr/>
          <a:lstStyle/>
          <a:p>
            <a:fld id="{07937F07-1250-4CCE-B198-1B2887014F41}" type="slidenum">
              <a:rPr lang="en-US" smtClean="0"/>
              <a:t>16</a:t>
            </a:fld>
            <a:endParaRPr lang="en-US"/>
          </a:p>
        </p:txBody>
      </p:sp>
    </p:spTree>
    <p:extLst>
      <p:ext uri="{BB962C8B-B14F-4D97-AF65-F5344CB8AC3E}">
        <p14:creationId xmlns:p14="http://schemas.microsoft.com/office/powerpoint/2010/main" val="645002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these variables mean?</a:t>
            </a:r>
          </a:p>
          <a:p>
            <a:r>
              <a:rPr lang="en-US" dirty="0"/>
              <a:t>Better names would give the reader a clue</a:t>
            </a:r>
          </a:p>
          <a:p>
            <a:r>
              <a:rPr lang="en-US" dirty="0"/>
              <a:t>&lt;click&gt;</a:t>
            </a:r>
          </a:p>
          <a:p>
            <a:r>
              <a:rPr lang="en-US" dirty="0"/>
              <a:t>This is a little better.  But does </a:t>
            </a:r>
            <a:r>
              <a:rPr lang="en-US" dirty="0">
                <a:solidFill>
                  <a:schemeClr val="tx1"/>
                </a:solidFill>
              </a:rPr>
              <a:t>'temp' mean 'temporary', or 'temperature', or something else?</a:t>
            </a:r>
          </a:p>
          <a:p>
            <a:r>
              <a:rPr lang="en-US" dirty="0">
                <a:solidFill>
                  <a:schemeClr val="tx1"/>
                </a:solidFill>
              </a:rPr>
              <a:t>&lt;click&gt;</a:t>
            </a:r>
          </a:p>
          <a:p>
            <a:r>
              <a:rPr lang="en-US" dirty="0">
                <a:solidFill>
                  <a:schemeClr val="tx1"/>
                </a:solidFill>
              </a:rPr>
              <a:t>Better names for the data types would be even better.  </a:t>
            </a:r>
          </a:p>
          <a:p>
            <a:r>
              <a:rPr lang="en-US" dirty="0">
                <a:solidFill>
                  <a:schemeClr val="tx1"/>
                </a:solidFill>
              </a:rPr>
              <a:t>&lt;click&gt; </a:t>
            </a:r>
          </a:p>
          <a:p>
            <a:r>
              <a:rPr lang="en-US" dirty="0">
                <a:solidFill>
                  <a:schemeClr val="tx1"/>
                </a:solidFill>
              </a:rPr>
              <a:t>We’ll say more about this in a minute, when we get to Principle 2: Make Your Data Mean Something</a:t>
            </a:r>
          </a:p>
        </p:txBody>
      </p:sp>
    </p:spTree>
    <p:extLst>
      <p:ext uri="{BB962C8B-B14F-4D97-AF65-F5344CB8AC3E}">
        <p14:creationId xmlns:p14="http://schemas.microsoft.com/office/powerpoint/2010/main" val="3017960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Here is another example of a bad name, but now of a method.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What are you checking it for? Length? Illegal Syntax? or what?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&lt;click&gt;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Ahh, now we know!  </a:t>
            </a: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18</a:t>
            </a:fld>
            <a:endParaRPr lang="en-US"/>
          </a:p>
        </p:txBody>
      </p:sp>
    </p:spTree>
    <p:extLst>
      <p:ext uri="{BB962C8B-B14F-4D97-AF65-F5344CB8AC3E}">
        <p14:creationId xmlns:p14="http://schemas.microsoft.com/office/powerpoint/2010/main" val="3311314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In the real world, your workplace should have coding standards for things like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In this course, these conventions are part of our official coding standards.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19</a:t>
            </a:fld>
            <a:endParaRPr lang="en-US"/>
          </a:p>
        </p:txBody>
      </p:sp>
    </p:spTree>
    <p:extLst>
      <p:ext uri="{BB962C8B-B14F-4D97-AF65-F5344CB8AC3E}">
        <p14:creationId xmlns:p14="http://schemas.microsoft.com/office/powerpoint/2010/main" val="3430801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a:t>
            </a:fld>
            <a:endParaRPr lang="en-US"/>
          </a:p>
        </p:txBody>
      </p:sp>
    </p:spTree>
    <p:extLst>
      <p:ext uri="{BB962C8B-B14F-4D97-AF65-F5344CB8AC3E}">
        <p14:creationId xmlns:p14="http://schemas.microsoft.com/office/powerpoint/2010/main" val="722887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When you work on your team project, you may want to impose coding conventions you will use.  For example, you might decide that functions named `</a:t>
            </a:r>
            <a:r>
              <a:rPr lang="en-US" dirty="0" err="1">
                <a:solidFill>
                  <a:schemeClr val="tx1"/>
                </a:solidFill>
              </a:rPr>
              <a:t>getSomething</a:t>
            </a:r>
            <a:r>
              <a:rPr lang="en-US" dirty="0">
                <a:solidFill>
                  <a:schemeClr val="tx1"/>
                </a:solidFill>
              </a:rPr>
              <a:t>` do a certain kind of thing, and functions named `</a:t>
            </a:r>
            <a:r>
              <a:rPr lang="en-US" dirty="0" err="1">
                <a:solidFill>
                  <a:schemeClr val="tx1"/>
                </a:solidFill>
              </a:rPr>
              <a:t>filterSomething</a:t>
            </a:r>
            <a:r>
              <a:rPr lang="en-US" dirty="0">
                <a:solidFill>
                  <a:schemeClr val="tx1"/>
                </a:solidFill>
              </a:rPr>
              <a:t>` do some other kind of thing.</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20</a:t>
            </a:fld>
            <a:endParaRPr lang="en-US"/>
          </a:p>
        </p:txBody>
      </p:sp>
    </p:spTree>
    <p:extLst>
      <p:ext uri="{BB962C8B-B14F-4D97-AF65-F5344CB8AC3E}">
        <p14:creationId xmlns:p14="http://schemas.microsoft.com/office/powerpoint/2010/main" val="981095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useful ways to improve understandability of names is to draw on the broad long-term memory. For example, when you see the variable “temp: Temperature,” you will draw not only on knowledge of naming conventions, but also domain knowledge – like about the weather.</a:t>
            </a:r>
          </a:p>
        </p:txBody>
      </p:sp>
      <p:sp>
        <p:nvSpPr>
          <p:cNvPr id="4" name="Slide Number Placeholder 3"/>
          <p:cNvSpPr>
            <a:spLocks noGrp="1"/>
          </p:cNvSpPr>
          <p:nvPr>
            <p:ph type="sldNum" sz="quarter" idx="5"/>
          </p:nvPr>
        </p:nvSpPr>
        <p:spPr/>
        <p:txBody>
          <a:bodyPr/>
          <a:lstStyle/>
          <a:p>
            <a:fld id="{07937F07-1250-4CCE-B198-1B2887014F41}" type="slidenum">
              <a:rPr lang="en-US" smtClean="0"/>
              <a:t>21</a:t>
            </a:fld>
            <a:endParaRPr lang="en-US"/>
          </a:p>
        </p:txBody>
      </p:sp>
    </p:spTree>
    <p:extLst>
      <p:ext uri="{BB962C8B-B14F-4D97-AF65-F5344CB8AC3E}">
        <p14:creationId xmlns:p14="http://schemas.microsoft.com/office/powerpoint/2010/main" val="2554285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When you work on your team project, you may want to impose coding conventions you will use.  For example, you might decide that functions named `</a:t>
            </a:r>
            <a:r>
              <a:rPr lang="en-US" dirty="0" err="1">
                <a:solidFill>
                  <a:schemeClr val="tx1"/>
                </a:solidFill>
              </a:rPr>
              <a:t>getSomething</a:t>
            </a:r>
            <a:r>
              <a:rPr lang="en-US" dirty="0">
                <a:solidFill>
                  <a:schemeClr val="tx1"/>
                </a:solidFill>
              </a:rPr>
              <a:t>` do a certain kind of thing, and functions named `</a:t>
            </a:r>
            <a:r>
              <a:rPr lang="en-US" dirty="0" err="1">
                <a:solidFill>
                  <a:schemeClr val="tx1"/>
                </a:solidFill>
              </a:rPr>
              <a:t>filterSomething</a:t>
            </a:r>
            <a:r>
              <a:rPr lang="en-US" dirty="0">
                <a:solidFill>
                  <a:schemeClr val="tx1"/>
                </a:solidFill>
              </a:rPr>
              <a:t>` do some other kind of thing.</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22</a:t>
            </a:fld>
            <a:endParaRPr lang="en-US"/>
          </a:p>
        </p:txBody>
      </p:sp>
    </p:spTree>
    <p:extLst>
      <p:ext uri="{BB962C8B-B14F-4D97-AF65-F5344CB8AC3E}">
        <p14:creationId xmlns:p14="http://schemas.microsoft.com/office/powerpoint/2010/main" val="23132693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very simple things can improve the readability of your code. &lt;click&gt;</a:t>
            </a:r>
          </a:p>
          <a:p>
            <a:r>
              <a:rPr lang="en-US" dirty="0"/>
              <a:t>Here we've inserted a pair of braces, so you can immediately see the scope of `</a:t>
            </a:r>
            <a:r>
              <a:rPr lang="en-US" dirty="0" err="1"/>
              <a:t>shouldIncrement</a:t>
            </a:r>
            <a:r>
              <a:rPr lang="en-US" dirty="0"/>
              <a:t>`.   And we've properly indented the x*=2, which was misleadingly indented in the original.</a:t>
            </a:r>
          </a:p>
          <a:p>
            <a:endParaRPr lang="en-US" dirty="0"/>
          </a:p>
          <a:p>
            <a:r>
              <a:rPr lang="en-US" dirty="0"/>
              <a:t>Things like this can be done easily with </a:t>
            </a:r>
            <a:r>
              <a:rPr lang="en-US" dirty="0" err="1"/>
              <a:t>eslint</a:t>
            </a:r>
            <a:r>
              <a:rPr lang="en-US" dirty="0"/>
              <a:t> and auto-indentation in Visual Studio.</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23</a:t>
            </a:fld>
            <a:endParaRPr lang="en-US"/>
          </a:p>
        </p:txBody>
      </p:sp>
    </p:spTree>
    <p:extLst>
      <p:ext uri="{BB962C8B-B14F-4D97-AF65-F5344CB8AC3E}">
        <p14:creationId xmlns:p14="http://schemas.microsoft.com/office/powerpoint/2010/main" val="878886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Your Data Mean Something” What does that mean?  It means that when you design your data, you need to do three things: &lt;read bullets&gt;</a:t>
            </a:r>
          </a:p>
        </p:txBody>
      </p:sp>
      <p:sp>
        <p:nvSpPr>
          <p:cNvPr id="4" name="Slide Number Placeholder 3"/>
          <p:cNvSpPr>
            <a:spLocks noGrp="1"/>
          </p:cNvSpPr>
          <p:nvPr>
            <p:ph type="sldNum" sz="quarter" idx="5"/>
          </p:nvPr>
        </p:nvSpPr>
        <p:spPr/>
        <p:txBody>
          <a:bodyPr/>
          <a:lstStyle/>
          <a:p>
            <a:fld id="{07937F07-1250-4CCE-B198-1B2887014F41}" type="slidenum">
              <a:rPr lang="en-US" smtClean="0"/>
              <a:t>25</a:t>
            </a:fld>
            <a:endParaRPr lang="en-US"/>
          </a:p>
        </p:txBody>
      </p:sp>
    </p:spTree>
    <p:extLst>
      <p:ext uri="{BB962C8B-B14F-4D97-AF65-F5344CB8AC3E}">
        <p14:creationId xmlns:p14="http://schemas.microsoft.com/office/powerpoint/2010/main" val="2690553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937F07-1250-4CCE-B198-1B2887014F41}" type="slidenum">
              <a:rPr lang="en-US" smtClean="0"/>
              <a:t>26</a:t>
            </a:fld>
            <a:endParaRPr lang="en-US"/>
          </a:p>
        </p:txBody>
      </p:sp>
    </p:spTree>
    <p:extLst>
      <p:ext uri="{BB962C8B-B14F-4D97-AF65-F5344CB8AC3E}">
        <p14:creationId xmlns:p14="http://schemas.microsoft.com/office/powerpoint/2010/main" val="10680316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we've put everything into Typescript objects, with labelled fields.  </a:t>
            </a:r>
          </a:p>
          <a:p>
            <a:endParaRPr lang="en-US" dirty="0"/>
          </a:p>
          <a:p>
            <a:r>
              <a:rPr lang="en-US" dirty="0"/>
              <a:t>QUESTION: What are the advantages and disadvantages of this representation? DISCUSS</a:t>
            </a:r>
          </a:p>
          <a:p>
            <a:endParaRPr lang="en-US" dirty="0"/>
          </a:p>
          <a:p>
            <a:r>
              <a:rPr lang="en-US" dirty="0"/>
              <a:t>(POSSIBLE ISSUES:</a:t>
            </a:r>
          </a:p>
          <a:p>
            <a:r>
              <a:rPr lang="en-US" dirty="0"/>
              <a:t>  space</a:t>
            </a:r>
          </a:p>
          <a:p>
            <a:r>
              <a:rPr lang="en-US" dirty="0"/>
              <a:t>  time (to create and extract fields)</a:t>
            </a:r>
          </a:p>
          <a:p>
            <a:r>
              <a:rPr lang="en-US" dirty="0"/>
              <a:t>  extensibility (add new locations)</a:t>
            </a:r>
          </a:p>
          <a:p>
            <a:r>
              <a:rPr lang="en-US" dirty="0"/>
              <a:t>  flexibility (the ? on current temperature allows the creation of a sensor before it has a temperature).</a:t>
            </a:r>
          </a:p>
        </p:txBody>
      </p:sp>
      <p:sp>
        <p:nvSpPr>
          <p:cNvPr id="4" name="Slide Number Placeholder 3"/>
          <p:cNvSpPr>
            <a:spLocks noGrp="1"/>
          </p:cNvSpPr>
          <p:nvPr>
            <p:ph type="sldNum" sz="quarter" idx="5"/>
          </p:nvPr>
        </p:nvSpPr>
        <p:spPr/>
        <p:txBody>
          <a:bodyPr/>
          <a:lstStyle/>
          <a:p>
            <a:fld id="{07937F07-1250-4CCE-B198-1B2887014F41}" type="slidenum">
              <a:rPr lang="en-US" smtClean="0"/>
              <a:t>27</a:t>
            </a:fld>
            <a:endParaRPr lang="en-US"/>
          </a:p>
        </p:txBody>
      </p:sp>
    </p:spTree>
    <p:extLst>
      <p:ext uri="{BB962C8B-B14F-4D97-AF65-F5344CB8AC3E}">
        <p14:creationId xmlns:p14="http://schemas.microsoft.com/office/powerpoint/2010/main" val="29133605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big picture. On the left, we have a fact about the real world: there is a temperature sensor on the ceiling in the bathroom. </a:t>
            </a:r>
          </a:p>
          <a:p>
            <a:r>
              <a:rPr lang="en-US" dirty="0"/>
              <a:t>On the right, we see how that real-world fact is represented in our code.</a:t>
            </a:r>
          </a:p>
          <a:p>
            <a:endParaRPr lang="en-US" dirty="0"/>
          </a:p>
          <a:p>
            <a:r>
              <a:rPr lang="en-US" dirty="0"/>
              <a:t>We *represent* a real-world fact in code</a:t>
            </a:r>
          </a:p>
          <a:p>
            <a:r>
              <a:rPr lang="en-US" dirty="0"/>
              <a:t>We *interpret* the code as a real-world fact.</a:t>
            </a:r>
          </a:p>
          <a:p>
            <a:endParaRPr lang="en-US" dirty="0"/>
          </a:p>
          <a:p>
            <a:r>
              <a:rPr lang="en-US" dirty="0"/>
              <a:t>How do we know these are connected? We have to *write it down*.  </a:t>
            </a:r>
          </a:p>
          <a:p>
            <a:r>
              <a:rPr lang="en-US" dirty="0"/>
              <a:t>Otherwise the next person who looks at this code won’t know what we meant.</a:t>
            </a:r>
          </a:p>
          <a:p>
            <a:endParaRPr lang="en-US" dirty="0"/>
          </a:p>
          <a:p>
            <a:r>
              <a:rPr lang="en-US" dirty="0"/>
              <a:t>In our Typescript system, we do that with names, types, and comments.</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28</a:t>
            </a:fld>
            <a:endParaRPr lang="en-US"/>
          </a:p>
        </p:txBody>
      </p:sp>
    </p:spTree>
    <p:extLst>
      <p:ext uri="{BB962C8B-B14F-4D97-AF65-F5344CB8AC3E}">
        <p14:creationId xmlns:p14="http://schemas.microsoft.com/office/powerpoint/2010/main" val="1494648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another example, taken from an Individual Project a few semesters ago.</a:t>
            </a:r>
          </a:p>
          <a:p>
            <a:r>
              <a:rPr lang="en-US" dirty="0"/>
              <a:t>Here's what we put in the starter code.</a:t>
            </a:r>
          </a:p>
          <a:p>
            <a:r>
              <a:rPr lang="en-US" dirty="0"/>
              <a:t>And here are some of the questions about this that were asked on Piazza at that time.</a:t>
            </a:r>
          </a:p>
        </p:txBody>
      </p:sp>
      <p:sp>
        <p:nvSpPr>
          <p:cNvPr id="4" name="Slide Number Placeholder 3"/>
          <p:cNvSpPr>
            <a:spLocks noGrp="1"/>
          </p:cNvSpPr>
          <p:nvPr>
            <p:ph type="sldNum" sz="quarter" idx="5"/>
          </p:nvPr>
        </p:nvSpPr>
        <p:spPr/>
        <p:txBody>
          <a:bodyPr/>
          <a:lstStyle/>
          <a:p>
            <a:fld id="{07937F07-1250-4CCE-B198-1B2887014F41}" type="slidenum">
              <a:rPr lang="en-US" smtClean="0"/>
              <a:t>29</a:t>
            </a:fld>
            <a:endParaRPr lang="en-US"/>
          </a:p>
        </p:txBody>
      </p:sp>
    </p:spTree>
    <p:extLst>
      <p:ext uri="{BB962C8B-B14F-4D97-AF65-F5344CB8AC3E}">
        <p14:creationId xmlns:p14="http://schemas.microsoft.com/office/powerpoint/2010/main" val="38595337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The fancy name for this is "The Single Responsibility Principle".  You can use this if you want to impress your coop interviewer.</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30</a:t>
            </a:fld>
            <a:endParaRPr lang="en-US"/>
          </a:p>
        </p:txBody>
      </p:sp>
    </p:spTree>
    <p:extLst>
      <p:ext uri="{BB962C8B-B14F-4D97-AF65-F5344CB8AC3E}">
        <p14:creationId xmlns:p14="http://schemas.microsoft.com/office/powerpoint/2010/main" val="3095489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put this in context, Design is the SE activity before coding. There is a saying in SE that goes like this: “Design is not coding, coding is not design”. Design is a critical part of your SE process.</a:t>
            </a:r>
          </a:p>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3</a:t>
            </a:fld>
            <a:endParaRPr lang="en-US"/>
          </a:p>
        </p:txBody>
      </p:sp>
    </p:spTree>
    <p:extLst>
      <p:ext uri="{BB962C8B-B14F-4D97-AF65-F5344CB8AC3E}">
        <p14:creationId xmlns:p14="http://schemas.microsoft.com/office/powerpoint/2010/main" val="1000117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937F07-1250-4CCE-B198-1B2887014F41}" type="slidenum">
              <a:rPr lang="en-US" smtClean="0"/>
              <a:t>31</a:t>
            </a:fld>
            <a:endParaRPr lang="en-US"/>
          </a:p>
        </p:txBody>
      </p:sp>
    </p:spTree>
    <p:extLst>
      <p:ext uri="{BB962C8B-B14F-4D97-AF65-F5344CB8AC3E}">
        <p14:creationId xmlns:p14="http://schemas.microsoft.com/office/powerpoint/2010/main" val="2877299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some quantity that you use more than once, give it a name and use the name.</a:t>
            </a:r>
          </a:p>
          <a:p>
            <a:r>
              <a:rPr lang="en-US" dirty="0"/>
              <a:t>That way you only need to change it in one place!</a:t>
            </a:r>
          </a:p>
          <a:p>
            <a:r>
              <a:rPr lang="en-US" dirty="0"/>
              <a:t>If you have some task that you do in many places, make it into a procedure.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This is called "Single Point of Control"</a:t>
            </a:r>
          </a:p>
          <a:p>
            <a:endParaRPr lang="en-US" dirty="0"/>
          </a:p>
          <a:p>
            <a:r>
              <a:rPr lang="en-US" dirty="0"/>
              <a:t>And of course you should use a good name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32</a:t>
            </a:fld>
            <a:endParaRPr lang="en-US"/>
          </a:p>
        </p:txBody>
      </p:sp>
    </p:spTree>
    <p:extLst>
      <p:ext uri="{BB962C8B-B14F-4D97-AF65-F5344CB8AC3E}">
        <p14:creationId xmlns:p14="http://schemas.microsoft.com/office/powerpoint/2010/main" val="9403123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actual example, from a couple of semesters ago, in Jest..</a:t>
            </a:r>
          </a:p>
          <a:p>
            <a:endParaRPr lang="en-US" dirty="0"/>
          </a:p>
          <a:p>
            <a:r>
              <a:rPr lang="en-US" dirty="0"/>
              <a:t>Think of how much typing this saves!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Plus, if I ever need to change what </a:t>
            </a:r>
            <a:r>
              <a:rPr lang="en-US" b="1" dirty="0" err="1">
                <a:solidFill>
                  <a:schemeClr val="tx1"/>
                </a:solidFill>
              </a:rPr>
              <a:t>testequal</a:t>
            </a:r>
            <a:r>
              <a:rPr lang="en-US" dirty="0">
                <a:solidFill>
                  <a:schemeClr val="tx1"/>
                </a:solidFill>
              </a:rPr>
              <a:t> does, I can do it all in one place.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Note: Jest has a built-in abstraction for this, called </a:t>
            </a:r>
            <a:r>
              <a:rPr lang="en-US" b="1" dirty="0" err="1">
                <a:solidFill>
                  <a:schemeClr val="tx1"/>
                </a:solidFill>
              </a:rPr>
              <a:t>test.each</a:t>
            </a:r>
            <a:r>
              <a:rPr lang="en-US" b="1" dirty="0">
                <a:solidFill>
                  <a:schemeClr val="tx1"/>
                </a:solidFill>
              </a:rPr>
              <a:t> </a:t>
            </a:r>
            <a:r>
              <a:rPr lang="en-US" b="0" dirty="0">
                <a:solidFill>
                  <a:schemeClr val="tx1"/>
                </a:solidFill>
              </a:rPr>
              <a:t>, but that’s not the point of this 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Discuss: how could this example be improved?</a:t>
            </a:r>
            <a:endParaRPr lang="en-US" b="1"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33</a:t>
            </a:fld>
            <a:endParaRPr lang="en-US"/>
          </a:p>
        </p:txBody>
      </p:sp>
    </p:spTree>
    <p:extLst>
      <p:ext uri="{BB962C8B-B14F-4D97-AF65-F5344CB8AC3E}">
        <p14:creationId xmlns:p14="http://schemas.microsoft.com/office/powerpoint/2010/main" val="7907679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one way of improving it. </a:t>
            </a:r>
          </a:p>
          <a:p>
            <a:endParaRPr lang="en-US" dirty="0"/>
          </a:p>
          <a:p>
            <a:r>
              <a:rPr lang="en-US" dirty="0"/>
              <a:t>Now, if I want to add more test data, I can just add an entry to </a:t>
            </a:r>
            <a:r>
              <a:rPr lang="en-US" b="1" dirty="0" err="1"/>
              <a:t>testData</a:t>
            </a: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34</a:t>
            </a:fld>
            <a:endParaRPr lang="en-US"/>
          </a:p>
        </p:txBody>
      </p:sp>
    </p:spTree>
    <p:extLst>
      <p:ext uri="{BB962C8B-B14F-4D97-AF65-F5344CB8AC3E}">
        <p14:creationId xmlns:p14="http://schemas.microsoft.com/office/powerpoint/2010/main" val="17410404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&lt;show the code on left, ask students to look at it. Then click to build the animation and say “See, here is a clone of the same function, just with a different name, right?”&gt;</a:t>
            </a:r>
          </a:p>
          <a:p>
            <a:endParaRPr lang="en-US" dirty="0"/>
          </a:p>
          <a:p>
            <a:r>
              <a:rPr lang="en-US" dirty="0"/>
              <a:t>We can see that code clones are *especially* bad when they are near-misses. You look at these two code fragments, and the easiest thing for your brain to do is to assume that they are the same. But, they are not. </a:t>
            </a:r>
          </a:p>
          <a:p>
            <a:endParaRPr lang="en-US" dirty="0"/>
          </a:p>
          <a:p>
            <a:r>
              <a:rPr lang="en-US" dirty="0"/>
              <a:t>&lt;click&gt; Refactoring these two functions into one forces us to encode something about *what we mean* to do in these functions – in the name of the new function, and in its parameter names.</a:t>
            </a:r>
          </a:p>
        </p:txBody>
      </p:sp>
      <p:sp>
        <p:nvSpPr>
          <p:cNvPr id="4" name="Slide Number Placeholder 3"/>
          <p:cNvSpPr>
            <a:spLocks noGrp="1"/>
          </p:cNvSpPr>
          <p:nvPr>
            <p:ph type="sldNum" sz="quarter" idx="5"/>
          </p:nvPr>
        </p:nvSpPr>
        <p:spPr/>
        <p:txBody>
          <a:bodyPr/>
          <a:lstStyle/>
          <a:p>
            <a:fld id="{07937F07-1250-4CCE-B198-1B2887014F41}" type="slidenum">
              <a:rPr lang="en-US" smtClean="0"/>
              <a:t>35</a:t>
            </a:fld>
            <a:endParaRPr lang="en-US"/>
          </a:p>
        </p:txBody>
      </p:sp>
    </p:spTree>
    <p:extLst>
      <p:ext uri="{BB962C8B-B14F-4D97-AF65-F5344CB8AC3E}">
        <p14:creationId xmlns:p14="http://schemas.microsoft.com/office/powerpoint/2010/main" val="15205770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36</a:t>
            </a:fld>
            <a:endParaRPr lang="en-US"/>
          </a:p>
        </p:txBody>
      </p:sp>
    </p:spTree>
    <p:extLst>
      <p:ext uri="{BB962C8B-B14F-4D97-AF65-F5344CB8AC3E}">
        <p14:creationId xmlns:p14="http://schemas.microsoft.com/office/powerpoint/2010/main" val="30936318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did that 1.06 come from?</a:t>
            </a:r>
          </a:p>
          <a:p>
            <a:r>
              <a:rPr lang="en-US" dirty="0">
                <a:solidFill>
                  <a:schemeClr val="tx1"/>
                </a:solidFill>
              </a:rPr>
              <a:t>Oh, it's the sales tax?  Are there many occurrences of that 1.06 in your code? (Probably!) Will the sales tax rate ever change? (Probably!)</a:t>
            </a:r>
          </a:p>
          <a:p>
            <a:endParaRPr lang="en-US" dirty="0">
              <a:solidFill>
                <a:schemeClr val="tx1"/>
              </a:solidFill>
            </a:endParaRPr>
          </a:p>
          <a:p>
            <a:r>
              <a:rPr lang="en-US" dirty="0">
                <a:solidFill>
                  <a:schemeClr val="tx1"/>
                </a:solidFill>
              </a:rPr>
              <a:t>const's fix it!&lt;click&gt;</a:t>
            </a: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37</a:t>
            </a:fld>
            <a:endParaRPr lang="en-US"/>
          </a:p>
        </p:txBody>
      </p:sp>
    </p:spTree>
    <p:extLst>
      <p:ext uri="{BB962C8B-B14F-4D97-AF65-F5344CB8AC3E}">
        <p14:creationId xmlns:p14="http://schemas.microsoft.com/office/powerpoint/2010/main" val="34695247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another example:</a:t>
            </a:r>
          </a:p>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38</a:t>
            </a:fld>
            <a:endParaRPr lang="en-US"/>
          </a:p>
        </p:txBody>
      </p:sp>
    </p:spTree>
    <p:extLst>
      <p:ext uri="{BB962C8B-B14F-4D97-AF65-F5344CB8AC3E}">
        <p14:creationId xmlns:p14="http://schemas.microsoft.com/office/powerpoint/2010/main" val="17515799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possible piece of code.  </a:t>
            </a:r>
          </a:p>
          <a:p>
            <a:endParaRPr lang="en-US" dirty="0"/>
          </a:p>
          <a:p>
            <a:r>
              <a:rPr lang="en-US" dirty="0">
                <a:solidFill>
                  <a:schemeClr val="tx1"/>
                </a:solidFill>
              </a:rPr>
              <a:t>Here we’ve hard-coded the information about the tax brackets.</a:t>
            </a:r>
          </a:p>
          <a:p>
            <a:r>
              <a:rPr lang="en-US" dirty="0">
                <a:solidFill>
                  <a:schemeClr val="tx1"/>
                </a:solidFill>
              </a:rPr>
              <a:t>But those might certainly change.  What might change?</a:t>
            </a:r>
          </a:p>
          <a:p>
            <a:r>
              <a:rPr lang="en-US" dirty="0"/>
              <a:t>The boundaries of the tax brackets might change </a:t>
            </a:r>
          </a:p>
          <a:p>
            <a:r>
              <a:rPr lang="en-US" dirty="0"/>
              <a:t>The number of brackets might change.   </a:t>
            </a:r>
          </a:p>
          <a:p>
            <a:endParaRPr lang="en-US" dirty="0"/>
          </a:p>
          <a:p>
            <a:r>
              <a:rPr lang="en-US" dirty="0"/>
              <a:t>This tells us that the notion of a “tax bracket” is an important concept.</a:t>
            </a:r>
          </a:p>
          <a:p>
            <a:endParaRPr lang="en-US" dirty="0"/>
          </a:p>
          <a:p>
            <a:r>
              <a:rPr lang="en-US" dirty="0"/>
              <a:t>But this concept is not explicit in the code we’re looking at– it’s hard-wired into the code.</a:t>
            </a:r>
          </a:p>
          <a:p>
            <a:endParaRPr lang="en-US" dirty="0"/>
          </a:p>
          <a:p>
            <a:r>
              <a:rPr lang="en-US" dirty="0"/>
              <a:t>So probably we should have a representation of “a tax bracket” as a piece of data.</a:t>
            </a:r>
          </a:p>
          <a:p>
            <a:endParaRPr lang="en-US" dirty="0"/>
          </a:p>
          <a:p>
            <a:r>
              <a:rPr lang="en-US" dirty="0"/>
              <a:t>And once we realize that “tax bracket” is an important concept, we can  also see that this piece of code violates One Function/One Job:</a:t>
            </a:r>
          </a:p>
          <a:p>
            <a:r>
              <a:rPr lang="en-US" dirty="0"/>
              <a:t>It finds the appropriate bracket AND calculates the appropriate tax.</a:t>
            </a:r>
          </a:p>
          <a:p>
            <a:pPr lvl="1"/>
            <a:endParaRPr lang="en-US" dirty="0"/>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39</a:t>
            </a:fld>
            <a:endParaRPr lang="en-US"/>
          </a:p>
        </p:txBody>
      </p:sp>
    </p:spTree>
    <p:extLst>
      <p:ext uri="{BB962C8B-B14F-4D97-AF65-F5344CB8AC3E}">
        <p14:creationId xmlns:p14="http://schemas.microsoft.com/office/powerpoint/2010/main" val="40048985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D46F5-8307-7F08-2637-C3970E6539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6B7132-1377-78CB-B7FA-46A5C57864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222FC0-0386-91FF-659B-B787FF973B9F}"/>
              </a:ext>
            </a:extLst>
          </p:cNvPr>
          <p:cNvSpPr>
            <a:spLocks noGrp="1"/>
          </p:cNvSpPr>
          <p:nvPr>
            <p:ph type="body" idx="1"/>
          </p:nvPr>
        </p:nvSpPr>
        <p:spPr/>
        <p:txBody>
          <a:bodyPr/>
          <a:lstStyle/>
          <a:p>
            <a:r>
              <a:rPr lang="en-US" dirty="0"/>
              <a:t>So here’s a possible representation of a tax bracket.   Note the comment on the first two lines, which tells us what a value of type </a:t>
            </a:r>
            <a:r>
              <a:rPr lang="en-US" dirty="0" err="1"/>
              <a:t>TaxBracket</a:t>
            </a:r>
            <a:r>
              <a:rPr lang="en-US" dirty="0"/>
              <a:t> means in the real world.</a:t>
            </a:r>
          </a:p>
          <a:p>
            <a:endParaRPr lang="en-US" dirty="0"/>
          </a:p>
          <a:p>
            <a:r>
              <a:rPr lang="en-US" dirty="0"/>
              <a:t>Among other things, we now have a single point of control if we ever need to change the brackets.</a:t>
            </a:r>
          </a:p>
          <a:p>
            <a:endParaRPr lang="en-US" dirty="0"/>
          </a:p>
          <a:p>
            <a:r>
              <a:rPr lang="en-US" dirty="0"/>
              <a:t>{Maybe discuss: note that the interpretation comment defines a half-open interval.  Was this a good choice?  Why or why not?  There are two half-open intervals we could have used: (</a:t>
            </a:r>
            <a:r>
              <a:rPr lang="en-US" dirty="0" err="1"/>
              <a:t>lower,upper</a:t>
            </a:r>
            <a:r>
              <a:rPr lang="en-US" dirty="0"/>
              <a:t>] or [</a:t>
            </a:r>
            <a:r>
              <a:rPr lang="en-US" dirty="0" err="1"/>
              <a:t>lower,upper</a:t>
            </a:r>
            <a:r>
              <a:rPr lang="en-US" dirty="0"/>
              <a:t>) .   What do you think of the choice specified here?   (Clue: what would the tax be on income=0?</a:t>
            </a:r>
          </a:p>
          <a:p>
            <a:r>
              <a:rPr lang="en-US" dirty="0"/>
              <a:t>Would this design bug have been detected by a good test suite?)</a:t>
            </a:r>
          </a:p>
        </p:txBody>
      </p:sp>
      <p:sp>
        <p:nvSpPr>
          <p:cNvPr id="4" name="Slide Number Placeholder 3">
            <a:extLst>
              <a:ext uri="{FF2B5EF4-FFF2-40B4-BE49-F238E27FC236}">
                <a16:creationId xmlns:a16="http://schemas.microsoft.com/office/drawing/2014/main" id="{F90496E3-8FAD-23E4-3CDE-FEF4A2DDFD2B}"/>
              </a:ext>
            </a:extLst>
          </p:cNvPr>
          <p:cNvSpPr>
            <a:spLocks noGrp="1"/>
          </p:cNvSpPr>
          <p:nvPr>
            <p:ph type="sldNum" sz="quarter" idx="5"/>
          </p:nvPr>
        </p:nvSpPr>
        <p:spPr/>
        <p:txBody>
          <a:bodyPr/>
          <a:lstStyle/>
          <a:p>
            <a:fld id="{07937F07-1250-4CCE-B198-1B2887014F41}" type="slidenum">
              <a:rPr lang="en-US" smtClean="0"/>
              <a:t>41</a:t>
            </a:fld>
            <a:endParaRPr lang="en-US"/>
          </a:p>
        </p:txBody>
      </p:sp>
    </p:spTree>
    <p:extLst>
      <p:ext uri="{BB962C8B-B14F-4D97-AF65-F5344CB8AC3E}">
        <p14:creationId xmlns:p14="http://schemas.microsoft.com/office/powerpoint/2010/main" val="651662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Potential brainstorming in class: Did you ever work with a system that scored so poorly on any of these qualities that it was re-written from scratch? Most likely case might be systems that were just not extendible</a:t>
            </a:r>
          </a:p>
        </p:txBody>
      </p:sp>
      <p:sp>
        <p:nvSpPr>
          <p:cNvPr id="4" name="Slide Number Placeholder 3"/>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4661332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tax table can be represented by a list of brackets.</a:t>
            </a:r>
          </a:p>
          <a:p>
            <a:r>
              <a:rPr lang="en-US" dirty="0"/>
              <a:t>But will any old list of brackets be a sensible representation of a tax table?</a:t>
            </a:r>
          </a:p>
          <a:p>
            <a:r>
              <a:rPr lang="en-US" dirty="0"/>
              <a:t>DISCUSS</a:t>
            </a:r>
          </a:p>
          <a:p>
            <a:r>
              <a:rPr lang="en-US" dirty="0"/>
              <a:t>&lt;click to show invariant&gt;</a:t>
            </a:r>
          </a:p>
          <a:p>
            <a:r>
              <a:rPr lang="en-US" dirty="0"/>
              <a:t>{Discuss: how could this invariant be improved in light of the bug we highlighted on the preceding slide?}</a:t>
            </a:r>
          </a:p>
        </p:txBody>
      </p:sp>
      <p:sp>
        <p:nvSpPr>
          <p:cNvPr id="4" name="Slide Number Placeholder 3"/>
          <p:cNvSpPr>
            <a:spLocks noGrp="1"/>
          </p:cNvSpPr>
          <p:nvPr>
            <p:ph type="sldNum" sz="quarter" idx="5"/>
          </p:nvPr>
        </p:nvSpPr>
        <p:spPr/>
        <p:txBody>
          <a:bodyPr/>
          <a:lstStyle/>
          <a:p>
            <a:fld id="{07937F07-1250-4CCE-B198-1B2887014F41}" type="slidenum">
              <a:rPr lang="en-US" smtClean="0"/>
              <a:t>42</a:t>
            </a:fld>
            <a:endParaRPr lang="en-US"/>
          </a:p>
        </p:txBody>
      </p:sp>
    </p:spTree>
    <p:extLst>
      <p:ext uri="{BB962C8B-B14F-4D97-AF65-F5344CB8AC3E}">
        <p14:creationId xmlns:p14="http://schemas.microsoft.com/office/powerpoint/2010/main" val="1979029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here’s our rewritten code.  And we are back to one function/one job.</a:t>
            </a:r>
          </a:p>
          <a:p>
            <a:endParaRPr lang="en-US" dirty="0"/>
          </a:p>
          <a:p>
            <a:r>
              <a:rPr lang="en-US" dirty="0"/>
              <a:t>Professor Wand says: “True story: My first draft of this code was quite different and had several bugs.  I eventually located the bugs by rewriting the code with one function/one job.   When I did that, it was easy to see which part was broken.”</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43</a:t>
            </a:fld>
            <a:endParaRPr lang="en-US"/>
          </a:p>
        </p:txBody>
      </p:sp>
    </p:spTree>
    <p:extLst>
      <p:ext uri="{BB962C8B-B14F-4D97-AF65-F5344CB8AC3E}">
        <p14:creationId xmlns:p14="http://schemas.microsoft.com/office/powerpoint/2010/main" val="22535709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937F07-1250-4CCE-B198-1B2887014F41}" type="slidenum">
              <a:rPr lang="en-US" smtClean="0"/>
              <a:t>44</a:t>
            </a:fld>
            <a:endParaRPr lang="en-US"/>
          </a:p>
        </p:txBody>
      </p:sp>
    </p:spTree>
    <p:extLst>
      <p:ext uri="{BB962C8B-B14F-4D97-AF65-F5344CB8AC3E}">
        <p14:creationId xmlns:p14="http://schemas.microsoft.com/office/powerpoint/2010/main" val="4113311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a:p>
            <a:r>
              <a:rPr lang="en-US" dirty="0"/>
              <a:t>A relevant question here often is, what are qualities of a good design? Mitch Kapor (Lotus123) says that “good design must exhibit firmness, commodity and delight.</a:t>
            </a:r>
            <a:br>
              <a:rPr lang="en-US" dirty="0"/>
            </a:b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3816831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E1E57-EDA3-848B-24CD-529269A601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3CD06D-20B6-3F8A-5958-9976E6BB0E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0C1F7A-0139-271A-237A-E03FE243D6C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picture we’ve looked at many times this semester — software engineering deals with people, process, and programs, and it takes place at multiple levels of design. We’ve previously called these “planning”, “organizing” and “implementing”, but these words aren’t perfect for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focusing on the design of </a:t>
            </a:r>
            <a:r>
              <a:rPr lang="en-US" i="1" dirty="0"/>
              <a:t>programs</a:t>
            </a:r>
            <a:r>
              <a:rPr lang="en-US" i="0" dirty="0"/>
              <a:t> — of code — some other words might fit better.</a:t>
            </a:r>
            <a:endParaRPr lang="en-US" dirty="0"/>
          </a:p>
        </p:txBody>
      </p:sp>
      <p:sp>
        <p:nvSpPr>
          <p:cNvPr id="4" name="Slide Number Placeholder 3">
            <a:extLst>
              <a:ext uri="{FF2B5EF4-FFF2-40B4-BE49-F238E27FC236}">
                <a16:creationId xmlns:a16="http://schemas.microsoft.com/office/drawing/2014/main" id="{1E737408-32FC-7AB4-C496-ABDA2AEEA6D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736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6B659-26A4-D7B8-3AE7-617FEADCD2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533BC5-B298-3A04-9230-11674AD7BD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D6611-929D-65CE-6D6E-806DF493BD96}"/>
              </a:ext>
            </a:extLst>
          </p:cNvPr>
          <p:cNvSpPr>
            <a:spLocks noGrp="1"/>
          </p:cNvSpPr>
          <p:nvPr>
            <p:ph type="body" idx="1"/>
          </p:nvPr>
        </p:nvSpPr>
        <p:spPr/>
        <p:txBody>
          <a:bodyPr/>
          <a:lstStyle/>
          <a:p>
            <a:r>
              <a:rPr lang="en-US" dirty="0"/>
              <a:t>Things like the Controller-Service-Repository design live at the upper levels of program design — understanding the high-level structure of software is sometimes called </a:t>
            </a:r>
            <a:r>
              <a:rPr lang="en-US" i="1" dirty="0"/>
              <a:t>software architecture.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Remember that Design is often an iterative process.  Design may happen at all these scales at once.</a:t>
            </a:r>
          </a:p>
          <a:p>
            <a:endParaRPr lang="en-US" dirty="0"/>
          </a:p>
        </p:txBody>
      </p:sp>
      <p:sp>
        <p:nvSpPr>
          <p:cNvPr id="4" name="Slide Number Placeholder 3">
            <a:extLst>
              <a:ext uri="{FF2B5EF4-FFF2-40B4-BE49-F238E27FC236}">
                <a16:creationId xmlns:a16="http://schemas.microsoft.com/office/drawing/2014/main" id="{420002D0-83D5-0890-6F2A-AEFEB566404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8142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we’re talking about the implementation of programs at the scale of code — individual functions and their construction.</a:t>
            </a:r>
          </a:p>
          <a:p>
            <a:endParaRPr lang="en-US" dirty="0"/>
          </a:p>
          <a:p>
            <a:r>
              <a:rPr lang="en-US" dirty="0"/>
              <a:t>Brainstorm: </a:t>
            </a:r>
            <a:r>
              <a:rPr lang="en-US" i="1" dirty="0"/>
              <a:t>why </a:t>
            </a:r>
            <a:r>
              <a:rPr lang="en-US" i="0" dirty="0"/>
              <a:t>should we think about the design of code in a software engineering class? (We want code to be readable? We want to avoid bugs? We want to )</a:t>
            </a:r>
          </a:p>
          <a:p>
            <a:endParaRPr lang="en-US" i="0" dirty="0"/>
          </a:p>
          <a:p>
            <a:endParaRPr lang="en-US" dirty="0"/>
          </a:p>
          <a:p>
            <a:r>
              <a:rPr lang="en-US" dirty="0"/>
              <a:t>Brainstorm: which of the quality attributes might be most connected to the code scale? (Readability?)</a:t>
            </a:r>
          </a:p>
          <a:p>
            <a:r>
              <a:rPr lang="en-US" dirty="0"/>
              <a:t>Brainstorm: what are the tasks for which readability is important? (code review, debugging, feature development…)</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8</a:t>
            </a:fld>
            <a:endParaRPr lang="en-US"/>
          </a:p>
        </p:txBody>
      </p:sp>
    </p:spTree>
    <p:extLst>
      <p:ext uri="{BB962C8B-B14F-4D97-AF65-F5344CB8AC3E}">
        <p14:creationId xmlns:p14="http://schemas.microsoft.com/office/powerpoint/2010/main" val="4290932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What’s our </a:t>
            </a:r>
            <a:r>
              <a:rPr lang="en-US" i="1" dirty="0"/>
              <a:t>purpose</a:t>
            </a:r>
            <a:r>
              <a:rPr lang="en-US" dirty="0"/>
              <a:t> in thinking about design principles at the code scale? </a:t>
            </a:r>
          </a:p>
          <a:p>
            <a:endParaRPr lang="en-US" dirty="0"/>
          </a:p>
          <a:p>
            <a:r>
              <a:rPr lang="en-US" dirty="0"/>
              <a:t>There’s relatively robust evidence that people spend more time understanding code than writing it, and it’s unlikely that current trends in how code is created are going to change that equation.</a:t>
            </a:r>
          </a:p>
          <a:p>
            <a:endParaRPr lang="en-US" dirty="0"/>
          </a:p>
          <a:p>
            <a:r>
              <a:rPr lang="en-US" dirty="0"/>
              <a:t>So if we’re humans writing code, we’re writing code for humans to read. (Unless we think of ourselves as writing code for robots to read, but the current trend seems to be the other way around — robots are writing code for humans to read, or robots or writing code for humans to read…)</a:t>
            </a:r>
          </a:p>
          <a:p>
            <a:endParaRPr lang="en-US" dirty="0"/>
          </a:p>
          <a:p>
            <a:r>
              <a:rPr lang="en-US" dirty="0"/>
              <a:t>So: the purpose of thinking about design at the code scale is that we should </a:t>
            </a:r>
            <a:r>
              <a:rPr lang="en-US" i="1" dirty="0"/>
              <a:t>be making our code understandable by humans</a:t>
            </a:r>
            <a:r>
              <a:rPr lang="en-US" i="0" dirty="0"/>
              <a:t>.</a:t>
            </a: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9</a:t>
            </a:fld>
            <a:endParaRPr lang="en-US"/>
          </a:p>
        </p:txBody>
      </p:sp>
    </p:spTree>
    <p:extLst>
      <p:ext uri="{BB962C8B-B14F-4D97-AF65-F5344CB8AC3E}">
        <p14:creationId xmlns:p14="http://schemas.microsoft.com/office/powerpoint/2010/main" val="13809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5/15/2026</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5/15/2026</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5/15/2026</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5/15/2026</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5/15/2026</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5/15/2026</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5/15/2026</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5/15/2026</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5/15/2026</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5/15/2026</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5/15/2026</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5/15/2026</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theelearningcoach.com/learning/what-is-cognitive-load/"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neu-se.github.io/CS4530-Fall-2024/policies/style/#namin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svg"/><Relationship Id="rId7" Type="http://schemas.openxmlformats.org/officeDocument/2006/relationships/image" Target="../media/image5.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sv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svg"/><Relationship Id="rId7" Type="http://schemas.openxmlformats.org/officeDocument/2006/relationships/diagramLayout" Target="../diagrams/layout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image" Target="../media/image3.svg"/><Relationship Id="rId5" Type="http://schemas.openxmlformats.org/officeDocument/2006/relationships/image" Target="../media/image6.svg"/><Relationship Id="rId10" Type="http://schemas.microsoft.com/office/2007/relationships/diagramDrawing" Target="../diagrams/drawing1.xml"/><Relationship Id="rId4" Type="http://schemas.openxmlformats.org/officeDocument/2006/relationships/image" Target="../media/image5.svg"/><Relationship Id="rId9" Type="http://schemas.openxmlformats.org/officeDocument/2006/relationships/diagramColors" Target="../diagrams/colors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l.acm.org/doi/10.5555/2820282.2820289"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b">
            <a:normAutofit/>
          </a:bodyPr>
          <a:lstStyle/>
          <a:p>
            <a:r>
              <a:rPr lang="en-US" altLang="en-US" sz="3200" dirty="0">
                <a:sym typeface="Helvetica Neue" charset="0"/>
              </a:rPr>
              <a:t>CS 4530: Fundamentals of Software Engineering</a:t>
            </a:r>
            <a:br>
              <a:rPr lang="en-US" altLang="en-US" sz="3200" dirty="0">
                <a:sym typeface="Helvetica Neue" charset="0"/>
              </a:rPr>
            </a:br>
            <a:br>
              <a:rPr lang="en-US" altLang="en-US" sz="3200" dirty="0">
                <a:sym typeface="Helvetica Neue" charset="0"/>
              </a:rPr>
            </a:br>
            <a:r>
              <a:rPr lang="en-US" altLang="en-US" sz="3200" dirty="0">
                <a:sym typeface="Helvetica Neue" charset="0"/>
              </a:rPr>
              <a:t>Module 09 Writing Maintainable Code: Code-Level Design Principles</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a:xfrm>
            <a:off x="539259" y="3805238"/>
            <a:ext cx="10814539" cy="1655762"/>
          </a:xfrm>
        </p:spPr>
        <p:txBody>
          <a:bodyPr/>
          <a:lstStyle/>
          <a:p>
            <a:pPr>
              <a:lnSpc>
                <a:spcPct val="100000"/>
              </a:lnSpc>
            </a:pPr>
            <a:r>
              <a:rPr lang="en-US" dirty="0"/>
              <a:t>Adeel Bhutta</a:t>
            </a:r>
          </a:p>
          <a:p>
            <a:pPr>
              <a:lnSpc>
                <a:spcPct val="100000"/>
              </a:lnSpc>
            </a:pPr>
            <a:r>
              <a:rPr lang="en-US"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dirty="0"/>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dirty="0">
                <a:solidFill>
                  <a:srgbClr val="5C5962"/>
                </a:solidFill>
              </a:rPr>
              <a:t>© 2026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2452429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A481-5614-D146-8F79-9881A75A3C88}"/>
              </a:ext>
            </a:extLst>
          </p:cNvPr>
          <p:cNvSpPr>
            <a:spLocks noGrp="1"/>
          </p:cNvSpPr>
          <p:nvPr>
            <p:ph type="title"/>
          </p:nvPr>
        </p:nvSpPr>
        <p:spPr/>
        <p:txBody>
          <a:bodyPr/>
          <a:lstStyle/>
          <a:p>
            <a:r>
              <a:rPr lang="en-US" dirty="0"/>
              <a:t>An Insultingly Shallow Introduction to Cognitive Psychology</a:t>
            </a:r>
          </a:p>
        </p:txBody>
      </p:sp>
      <p:sp>
        <p:nvSpPr>
          <p:cNvPr id="3" name="Content Placeholder 2">
            <a:extLst>
              <a:ext uri="{FF2B5EF4-FFF2-40B4-BE49-F238E27FC236}">
                <a16:creationId xmlns:a16="http://schemas.microsoft.com/office/drawing/2014/main" id="{078B7515-2DA5-EBBF-89F6-9B70B13E2987}"/>
              </a:ext>
            </a:extLst>
          </p:cNvPr>
          <p:cNvSpPr>
            <a:spLocks noGrp="1"/>
          </p:cNvSpPr>
          <p:nvPr>
            <p:ph idx="1"/>
          </p:nvPr>
        </p:nvSpPr>
        <p:spPr>
          <a:xfrm>
            <a:off x="6192078" y="1500160"/>
            <a:ext cx="5748131" cy="5059666"/>
          </a:xfrm>
        </p:spPr>
        <p:txBody>
          <a:bodyPr>
            <a:normAutofit fontScale="92500"/>
          </a:bodyPr>
          <a:lstStyle/>
          <a:p>
            <a:pPr marL="0" indent="0">
              <a:buNone/>
            </a:pPr>
            <a:r>
              <a:rPr lang="en-US" sz="3000" dirty="0"/>
              <a:t>Short term memory holds “7±2 chunks”</a:t>
            </a:r>
          </a:p>
          <a:p>
            <a:r>
              <a:rPr lang="en-US" dirty="0"/>
              <a:t>A chunk might be anything that has meaning</a:t>
            </a:r>
          </a:p>
          <a:p>
            <a:r>
              <a:rPr lang="en-US" dirty="0"/>
              <a:t>What counts as a chunk is relative to concepts you already have</a:t>
            </a:r>
          </a:p>
          <a:p>
            <a:r>
              <a:rPr lang="en-US" dirty="0"/>
              <a:t>The </a:t>
            </a:r>
            <a:r>
              <a:rPr lang="en-US" i="1" dirty="0"/>
              <a:t>number</a:t>
            </a:r>
            <a:r>
              <a:rPr lang="en-US" dirty="0"/>
              <a:t> of chunks in STM is fixed, but chunks might be different size.</a:t>
            </a:r>
          </a:p>
          <a:p>
            <a:r>
              <a:rPr lang="en-US" dirty="0"/>
              <a:t>Example:</a:t>
            </a:r>
          </a:p>
          <a:p>
            <a:pPr lvl="1"/>
            <a:r>
              <a:rPr lang="en-US" dirty="0"/>
              <a:t>6, 1, 7, 3, 7, 3, 2, 4, 6, 2   --10 chunks</a:t>
            </a:r>
          </a:p>
          <a:p>
            <a:pPr lvl="1"/>
            <a:r>
              <a:rPr lang="en-US" dirty="0"/>
              <a:t>617-373-2462                   -- 3 chunks</a:t>
            </a:r>
          </a:p>
        </p:txBody>
      </p:sp>
      <p:sp>
        <p:nvSpPr>
          <p:cNvPr id="4" name="Slide Number Placeholder 3">
            <a:extLst>
              <a:ext uri="{FF2B5EF4-FFF2-40B4-BE49-F238E27FC236}">
                <a16:creationId xmlns:a16="http://schemas.microsoft.com/office/drawing/2014/main" id="{96E0162F-6250-5AF8-06DE-6DEDF610784F}"/>
              </a:ext>
            </a:extLst>
          </p:cNvPr>
          <p:cNvSpPr>
            <a:spLocks noGrp="1"/>
          </p:cNvSpPr>
          <p:nvPr>
            <p:ph type="sldNum" sz="quarter" idx="12"/>
          </p:nvPr>
        </p:nvSpPr>
        <p:spPr/>
        <p:txBody>
          <a:bodyPr/>
          <a:lstStyle/>
          <a:p>
            <a:fld id="{20F37917-FD3A-4669-9018-DA04BCDD3D75}" type="slidenum">
              <a:rPr lang="en-US" smtClean="0"/>
              <a:t>10</a:t>
            </a:fld>
            <a:endParaRPr lang="en-US"/>
          </a:p>
        </p:txBody>
      </p:sp>
      <p:sp>
        <p:nvSpPr>
          <p:cNvPr id="5" name="TextBox 4">
            <a:extLst>
              <a:ext uri="{FF2B5EF4-FFF2-40B4-BE49-F238E27FC236}">
                <a16:creationId xmlns:a16="http://schemas.microsoft.com/office/drawing/2014/main" id="{4978C8BB-3962-6061-3266-27467BC0E6CD}"/>
              </a:ext>
            </a:extLst>
          </p:cNvPr>
          <p:cNvSpPr txBox="1"/>
          <p:nvPr/>
        </p:nvSpPr>
        <p:spPr>
          <a:xfrm>
            <a:off x="4724400" y="2087613"/>
            <a:ext cx="0" cy="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6" name="Rectangle 5">
            <a:extLst>
              <a:ext uri="{FF2B5EF4-FFF2-40B4-BE49-F238E27FC236}">
                <a16:creationId xmlns:a16="http://schemas.microsoft.com/office/drawing/2014/main" id="{1FA54B4E-1C4E-48AD-634C-CF19E4A29CAF}"/>
              </a:ext>
            </a:extLst>
          </p:cNvPr>
          <p:cNvSpPr/>
          <p:nvPr/>
        </p:nvSpPr>
        <p:spPr>
          <a:xfrm>
            <a:off x="1782453" y="2167849"/>
            <a:ext cx="2293495" cy="749508"/>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Sensory memory</a:t>
            </a:r>
          </a:p>
        </p:txBody>
      </p:sp>
      <p:sp>
        <p:nvSpPr>
          <p:cNvPr id="7" name="Rectangle 6">
            <a:extLst>
              <a:ext uri="{FF2B5EF4-FFF2-40B4-BE49-F238E27FC236}">
                <a16:creationId xmlns:a16="http://schemas.microsoft.com/office/drawing/2014/main" id="{C67B381C-8606-8736-AE9A-0A649E46D0F9}"/>
              </a:ext>
            </a:extLst>
          </p:cNvPr>
          <p:cNvSpPr/>
          <p:nvPr/>
        </p:nvSpPr>
        <p:spPr>
          <a:xfrm>
            <a:off x="1782452" y="3558187"/>
            <a:ext cx="2293495" cy="749508"/>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Short-term memory</a:t>
            </a:r>
          </a:p>
        </p:txBody>
      </p:sp>
      <p:sp>
        <p:nvSpPr>
          <p:cNvPr id="8" name="Rectangle 7">
            <a:extLst>
              <a:ext uri="{FF2B5EF4-FFF2-40B4-BE49-F238E27FC236}">
                <a16:creationId xmlns:a16="http://schemas.microsoft.com/office/drawing/2014/main" id="{F4EC5BC4-EFD0-87A9-E8E1-D7EBDA59AC24}"/>
              </a:ext>
            </a:extLst>
          </p:cNvPr>
          <p:cNvSpPr/>
          <p:nvPr/>
        </p:nvSpPr>
        <p:spPr>
          <a:xfrm>
            <a:off x="1782452" y="4948525"/>
            <a:ext cx="2293495" cy="749508"/>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Long-term memory</a:t>
            </a:r>
          </a:p>
        </p:txBody>
      </p:sp>
      <p:cxnSp>
        <p:nvCxnSpPr>
          <p:cNvPr id="9" name="Straight Arrow Connector 8">
            <a:extLst>
              <a:ext uri="{FF2B5EF4-FFF2-40B4-BE49-F238E27FC236}">
                <a16:creationId xmlns:a16="http://schemas.microsoft.com/office/drawing/2014/main" id="{AF1873C9-FA1B-901E-BA05-19144B1C2437}"/>
              </a:ext>
            </a:extLst>
          </p:cNvPr>
          <p:cNvCxnSpPr>
            <a:stCxn id="6" idx="2"/>
            <a:endCxn id="7" idx="0"/>
          </p:cNvCxnSpPr>
          <p:nvPr/>
        </p:nvCxnSpPr>
        <p:spPr>
          <a:xfrm flipH="1">
            <a:off x="2929200" y="2917357"/>
            <a:ext cx="1" cy="6408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a:extLst>
              <a:ext uri="{FF2B5EF4-FFF2-40B4-BE49-F238E27FC236}">
                <a16:creationId xmlns:a16="http://schemas.microsoft.com/office/drawing/2014/main" id="{BBE3757C-B043-F534-F717-2FAA643BF9A3}"/>
              </a:ext>
            </a:extLst>
          </p:cNvPr>
          <p:cNvCxnSpPr>
            <a:stCxn id="7" idx="2"/>
            <a:endCxn id="7" idx="1"/>
          </p:cNvCxnSpPr>
          <p:nvPr/>
        </p:nvCxnSpPr>
        <p:spPr>
          <a:xfrm rot="5400000" flipH="1">
            <a:off x="2168449" y="3546944"/>
            <a:ext cx="374754" cy="1146748"/>
          </a:xfrm>
          <a:prstGeom prst="bentConnector4">
            <a:avLst>
              <a:gd name="adj1" fmla="val -61000"/>
              <a:gd name="adj2" fmla="val 11993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A532584-D347-0A41-5D00-1372F1E6201B}"/>
              </a:ext>
            </a:extLst>
          </p:cNvPr>
          <p:cNvCxnSpPr>
            <a:stCxn id="7" idx="2"/>
            <a:endCxn id="8" idx="0"/>
          </p:cNvCxnSpPr>
          <p:nvPr/>
        </p:nvCxnSpPr>
        <p:spPr>
          <a:xfrm>
            <a:off x="2929200" y="4307695"/>
            <a:ext cx="0" cy="6408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51DCAA33-3116-8287-05DB-896E49CB5BE7}"/>
              </a:ext>
            </a:extLst>
          </p:cNvPr>
          <p:cNvCxnSpPr>
            <a:stCxn id="8" idx="3"/>
            <a:endCxn id="7" idx="3"/>
          </p:cNvCxnSpPr>
          <p:nvPr/>
        </p:nvCxnSpPr>
        <p:spPr>
          <a:xfrm flipV="1">
            <a:off x="4075947" y="3932941"/>
            <a:ext cx="12700" cy="1390338"/>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453C6D3-9508-A4E5-A21D-AD059E5605D1}"/>
              </a:ext>
            </a:extLst>
          </p:cNvPr>
          <p:cNvSpPr txBox="1"/>
          <p:nvPr/>
        </p:nvSpPr>
        <p:spPr>
          <a:xfrm>
            <a:off x="1487557" y="4271119"/>
            <a:ext cx="965329" cy="338554"/>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l"/>
            <a:r>
              <a:rPr lang="en-US" sz="1600" b="0" i="1" dirty="0">
                <a:solidFill>
                  <a:srgbClr val="008000"/>
                </a:solidFill>
                <a:effectLst/>
                <a:latin typeface="Calibri" panose="020F0502020204030204" pitchFamily="34" charset="0"/>
                <a:cs typeface="Calibri" panose="020F0502020204030204" pitchFamily="34" charset="0"/>
              </a:rPr>
              <a:t>rehearsal</a:t>
            </a:r>
          </a:p>
        </p:txBody>
      </p:sp>
      <p:sp>
        <p:nvSpPr>
          <p:cNvPr id="14" name="TextBox 13">
            <a:extLst>
              <a:ext uri="{FF2B5EF4-FFF2-40B4-BE49-F238E27FC236}">
                <a16:creationId xmlns:a16="http://schemas.microsoft.com/office/drawing/2014/main" id="{B9E1A114-0D1E-2D15-8C7F-899BDB7FABC4}"/>
              </a:ext>
            </a:extLst>
          </p:cNvPr>
          <p:cNvSpPr txBox="1"/>
          <p:nvPr/>
        </p:nvSpPr>
        <p:spPr>
          <a:xfrm>
            <a:off x="2892623" y="3032256"/>
            <a:ext cx="953018" cy="338554"/>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l"/>
            <a:r>
              <a:rPr lang="en-US" sz="1600" b="0" i="1" dirty="0">
                <a:solidFill>
                  <a:srgbClr val="008000"/>
                </a:solidFill>
                <a:effectLst/>
                <a:latin typeface="Calibri" panose="020F0502020204030204" pitchFamily="34" charset="0"/>
                <a:cs typeface="Calibri" panose="020F0502020204030204" pitchFamily="34" charset="0"/>
              </a:rPr>
              <a:t>attention</a:t>
            </a:r>
          </a:p>
        </p:txBody>
      </p:sp>
      <p:sp>
        <p:nvSpPr>
          <p:cNvPr id="15" name="TextBox 14">
            <a:extLst>
              <a:ext uri="{FF2B5EF4-FFF2-40B4-BE49-F238E27FC236}">
                <a16:creationId xmlns:a16="http://schemas.microsoft.com/office/drawing/2014/main" id="{A571A84E-0611-1AFE-1DD2-257FE8A6CB0C}"/>
              </a:ext>
            </a:extLst>
          </p:cNvPr>
          <p:cNvSpPr txBox="1"/>
          <p:nvPr/>
        </p:nvSpPr>
        <p:spPr>
          <a:xfrm>
            <a:off x="2860918" y="4540680"/>
            <a:ext cx="843501" cy="338554"/>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l"/>
            <a:r>
              <a:rPr lang="en-US" sz="1600" b="0" i="1" dirty="0">
                <a:solidFill>
                  <a:srgbClr val="008000"/>
                </a:solidFill>
                <a:effectLst/>
                <a:latin typeface="Calibri" panose="020F0502020204030204" pitchFamily="34" charset="0"/>
                <a:cs typeface="Calibri" panose="020F0502020204030204" pitchFamily="34" charset="0"/>
              </a:rPr>
              <a:t>transfer</a:t>
            </a:r>
          </a:p>
        </p:txBody>
      </p:sp>
      <p:sp>
        <p:nvSpPr>
          <p:cNvPr id="16" name="TextBox 15">
            <a:extLst>
              <a:ext uri="{FF2B5EF4-FFF2-40B4-BE49-F238E27FC236}">
                <a16:creationId xmlns:a16="http://schemas.microsoft.com/office/drawing/2014/main" id="{327C47B5-3041-2462-7A1A-1B7C92556A55}"/>
              </a:ext>
            </a:extLst>
          </p:cNvPr>
          <p:cNvSpPr txBox="1"/>
          <p:nvPr/>
        </p:nvSpPr>
        <p:spPr>
          <a:xfrm>
            <a:off x="970722" y="5803591"/>
            <a:ext cx="4470953" cy="646331"/>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solidFill>
                  <a:schemeClr val="tx1"/>
                </a:solidFill>
              </a:rPr>
              <a:t>https://</a:t>
            </a:r>
            <a:r>
              <a:rPr lang="en-US" dirty="0" err="1">
                <a:solidFill>
                  <a:schemeClr val="tx1"/>
                </a:solidFill>
              </a:rPr>
              <a:t>en.wikipedia.org</a:t>
            </a:r>
            <a:r>
              <a:rPr lang="en-US" dirty="0">
                <a:solidFill>
                  <a:schemeClr val="tx1"/>
                </a:solidFill>
              </a:rPr>
              <a:t>/wiki/Atkinson%E2</a:t>
            </a:r>
            <a:br>
              <a:rPr lang="en-US" dirty="0">
                <a:solidFill>
                  <a:schemeClr val="tx1"/>
                </a:solidFill>
              </a:rPr>
            </a:br>
            <a:r>
              <a:rPr lang="en-US" dirty="0">
                <a:solidFill>
                  <a:schemeClr val="tx1"/>
                </a:solidFill>
              </a:rPr>
              <a:t>%80%93Shiffrin_memory_model</a:t>
            </a:r>
          </a:p>
        </p:txBody>
      </p:sp>
      <p:sp>
        <p:nvSpPr>
          <p:cNvPr id="25" name="Content Placeholder 2">
            <a:extLst>
              <a:ext uri="{FF2B5EF4-FFF2-40B4-BE49-F238E27FC236}">
                <a16:creationId xmlns:a16="http://schemas.microsoft.com/office/drawing/2014/main" id="{EB74191C-ABDD-7097-D647-9A6261091FB2}"/>
              </a:ext>
            </a:extLst>
          </p:cNvPr>
          <p:cNvSpPr txBox="1">
            <a:spLocks/>
          </p:cNvSpPr>
          <p:nvPr/>
        </p:nvSpPr>
        <p:spPr>
          <a:xfrm>
            <a:off x="838201" y="1500160"/>
            <a:ext cx="4793974" cy="435133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Writing code engages memory</a:t>
            </a:r>
          </a:p>
        </p:txBody>
      </p:sp>
    </p:spTree>
    <p:extLst>
      <p:ext uri="{BB962C8B-B14F-4D97-AF65-F5344CB8AC3E}">
        <p14:creationId xmlns:p14="http://schemas.microsoft.com/office/powerpoint/2010/main" val="93562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7" grpId="0" animBg="1"/>
      <p:bldP spid="8" grpId="0" animBg="1"/>
      <p:bldP spid="13" grpId="0"/>
      <p:bldP spid="14" grpId="0"/>
      <p:bldP spid="15" grpId="0"/>
      <p:bldP spid="16"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12F8A-38F7-ED3D-BE4C-712802857A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3D196A-149A-E268-6C51-936DB919B7E8}"/>
              </a:ext>
            </a:extLst>
          </p:cNvPr>
          <p:cNvSpPr>
            <a:spLocks noGrp="1"/>
          </p:cNvSpPr>
          <p:nvPr>
            <p:ph type="title"/>
          </p:nvPr>
        </p:nvSpPr>
        <p:spPr/>
        <p:txBody>
          <a:bodyPr/>
          <a:lstStyle/>
          <a:p>
            <a:r>
              <a:rPr lang="en-US" dirty="0"/>
              <a:t>Minimize Your Reader's Cognitive Load</a:t>
            </a:r>
          </a:p>
        </p:txBody>
      </p:sp>
      <p:sp>
        <p:nvSpPr>
          <p:cNvPr id="3" name="Content Placeholder 2">
            <a:extLst>
              <a:ext uri="{FF2B5EF4-FFF2-40B4-BE49-F238E27FC236}">
                <a16:creationId xmlns:a16="http://schemas.microsoft.com/office/drawing/2014/main" id="{1FAFC588-81DB-41B1-1E25-B31E8BDC95E4}"/>
              </a:ext>
            </a:extLst>
          </p:cNvPr>
          <p:cNvSpPr>
            <a:spLocks noGrp="1"/>
          </p:cNvSpPr>
          <p:nvPr>
            <p:ph idx="1"/>
          </p:nvPr>
        </p:nvSpPr>
        <p:spPr>
          <a:xfrm>
            <a:off x="838200" y="1500159"/>
            <a:ext cx="6265889" cy="4953649"/>
          </a:xfrm>
        </p:spPr>
        <p:txBody>
          <a:bodyPr>
            <a:normAutofit/>
          </a:bodyPr>
          <a:lstStyle/>
          <a:p>
            <a:r>
              <a:rPr lang="en-US" dirty="0"/>
              <a:t>Understanding code requires a developer to:</a:t>
            </a:r>
          </a:p>
          <a:p>
            <a:pPr lvl="1"/>
            <a:r>
              <a:rPr lang="en-US" dirty="0"/>
              <a:t>Access their </a:t>
            </a:r>
            <a:r>
              <a:rPr lang="en-US" b="1" dirty="0"/>
              <a:t>long-term memory </a:t>
            </a:r>
            <a:r>
              <a:rPr lang="en-US" dirty="0"/>
              <a:t>(e.g. for language syntax, API documentation)</a:t>
            </a:r>
          </a:p>
          <a:p>
            <a:pPr lvl="2"/>
            <a:r>
              <a:rPr lang="en-US" i="1" dirty="0"/>
              <a:t>Long term memory: unlimited capacity, much slower</a:t>
            </a:r>
          </a:p>
          <a:p>
            <a:pPr lvl="1"/>
            <a:r>
              <a:rPr lang="en-US" dirty="0"/>
              <a:t>Access their short-term memory (e.g. for tracking keywords, variable names, </a:t>
            </a:r>
            <a:r>
              <a:rPr lang="en-US" dirty="0" err="1"/>
              <a:t>etc</a:t>
            </a:r>
            <a:r>
              <a:rPr lang="en-US" dirty="0"/>
              <a:t>)</a:t>
            </a:r>
          </a:p>
          <a:p>
            <a:pPr lvl="2"/>
            <a:r>
              <a:rPr lang="en-US" i="1" dirty="0"/>
              <a:t>Short-term memory capacity: 7 ± 2 items ("chunks")</a:t>
            </a:r>
          </a:p>
          <a:p>
            <a:pPr lvl="1"/>
            <a:r>
              <a:rPr lang="en-US" dirty="0"/>
              <a:t>Manipulate new thoughts, ideas, </a:t>
            </a:r>
            <a:r>
              <a:rPr lang="en-US" dirty="0" err="1"/>
              <a:t>etc</a:t>
            </a:r>
            <a:r>
              <a:rPr lang="en-US" dirty="0"/>
              <a:t> in working memory</a:t>
            </a:r>
          </a:p>
        </p:txBody>
      </p:sp>
      <p:sp>
        <p:nvSpPr>
          <p:cNvPr id="4" name="Slide Number Placeholder 3">
            <a:extLst>
              <a:ext uri="{FF2B5EF4-FFF2-40B4-BE49-F238E27FC236}">
                <a16:creationId xmlns:a16="http://schemas.microsoft.com/office/drawing/2014/main" id="{0FDCD04F-D23E-B6D2-A839-3E53F9996D9D}"/>
              </a:ext>
            </a:extLst>
          </p:cNvPr>
          <p:cNvSpPr>
            <a:spLocks noGrp="1"/>
          </p:cNvSpPr>
          <p:nvPr>
            <p:ph type="sldNum" sz="quarter" idx="12"/>
          </p:nvPr>
        </p:nvSpPr>
        <p:spPr/>
        <p:txBody>
          <a:bodyPr/>
          <a:lstStyle/>
          <a:p>
            <a:fld id="{20F37917-FD3A-4669-9018-DA04BCDD3D75}" type="slidenum">
              <a:rPr lang="en-US" smtClean="0"/>
              <a:t>11</a:t>
            </a:fld>
            <a:endParaRPr lang="en-US"/>
          </a:p>
        </p:txBody>
      </p:sp>
      <p:pic>
        <p:nvPicPr>
          <p:cNvPr id="1026" name="Picture 2">
            <a:extLst>
              <a:ext uri="{FF2B5EF4-FFF2-40B4-BE49-F238E27FC236}">
                <a16:creationId xmlns:a16="http://schemas.microsoft.com/office/drawing/2014/main" id="{40279342-DF5C-40C9-0B7A-39F1FF8AA0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9870" y="2001077"/>
            <a:ext cx="4404077" cy="24577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A3625EF-9BDD-E13D-2027-A435EB333C56}"/>
              </a:ext>
            </a:extLst>
          </p:cNvPr>
          <p:cNvSpPr txBox="1"/>
          <p:nvPr/>
        </p:nvSpPr>
        <p:spPr>
          <a:xfrm>
            <a:off x="9183757" y="2027581"/>
            <a:ext cx="937564" cy="36933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l"/>
            <a:r>
              <a:rPr lang="en-US" dirty="0">
                <a:solidFill>
                  <a:schemeClr val="tx1"/>
                </a:solidFill>
              </a:rPr>
              <a:t>w</a:t>
            </a:r>
            <a:r>
              <a:rPr lang="en-US" b="0" dirty="0">
                <a:solidFill>
                  <a:schemeClr val="tx1"/>
                </a:solidFill>
                <a:effectLst/>
              </a:rPr>
              <a:t>orking</a:t>
            </a:r>
          </a:p>
        </p:txBody>
      </p:sp>
      <p:sp>
        <p:nvSpPr>
          <p:cNvPr id="7" name="TextBox 6">
            <a:extLst>
              <a:ext uri="{FF2B5EF4-FFF2-40B4-BE49-F238E27FC236}">
                <a16:creationId xmlns:a16="http://schemas.microsoft.com/office/drawing/2014/main" id="{D33489DA-16F8-6E03-0251-6A352E27EB9A}"/>
              </a:ext>
            </a:extLst>
          </p:cNvPr>
          <p:cNvSpPr txBox="1"/>
          <p:nvPr/>
        </p:nvSpPr>
        <p:spPr>
          <a:xfrm>
            <a:off x="9610957" y="2172995"/>
            <a:ext cx="6248400" cy="36933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1800" b="0" dirty="0">
                <a:solidFill>
                  <a:schemeClr val="tx1"/>
                </a:solidFill>
                <a:effectLst/>
              </a:rPr>
              <a:t>memory</a:t>
            </a:r>
            <a:endParaRPr lang="en-US" dirty="0"/>
          </a:p>
        </p:txBody>
      </p:sp>
      <p:sp>
        <p:nvSpPr>
          <p:cNvPr id="8" name="TextBox 7">
            <a:extLst>
              <a:ext uri="{FF2B5EF4-FFF2-40B4-BE49-F238E27FC236}">
                <a16:creationId xmlns:a16="http://schemas.microsoft.com/office/drawing/2014/main" id="{772D939C-0943-0B2D-6D79-EC2AA9AA4BC6}"/>
              </a:ext>
            </a:extLst>
          </p:cNvPr>
          <p:cNvSpPr txBox="1"/>
          <p:nvPr/>
        </p:nvSpPr>
        <p:spPr>
          <a:xfrm>
            <a:off x="7469870" y="4058698"/>
            <a:ext cx="6248400" cy="36933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solidFill>
                  <a:schemeClr val="tx1"/>
                </a:solidFill>
              </a:rPr>
              <a:t>l</a:t>
            </a:r>
            <a:r>
              <a:rPr lang="en-US" sz="1800" b="0" dirty="0">
                <a:solidFill>
                  <a:schemeClr val="tx1"/>
                </a:solidFill>
                <a:effectLst/>
              </a:rPr>
              <a:t>ong-term memory</a:t>
            </a:r>
            <a:endParaRPr lang="en-US" dirty="0"/>
          </a:p>
        </p:txBody>
      </p:sp>
      <p:sp>
        <p:nvSpPr>
          <p:cNvPr id="14" name="TextBox 13">
            <a:extLst>
              <a:ext uri="{FF2B5EF4-FFF2-40B4-BE49-F238E27FC236}">
                <a16:creationId xmlns:a16="http://schemas.microsoft.com/office/drawing/2014/main" id="{55CD30A3-6BA8-B4E8-F1CC-A88D655777FD}"/>
              </a:ext>
            </a:extLst>
          </p:cNvPr>
          <p:cNvSpPr txBox="1"/>
          <p:nvPr/>
        </p:nvSpPr>
        <p:spPr>
          <a:xfrm>
            <a:off x="7469870" y="4454534"/>
            <a:ext cx="7931426" cy="36933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solidFill>
                  <a:schemeClr val="tx1"/>
                </a:solidFill>
              </a:rPr>
              <a:t>https://</a:t>
            </a:r>
            <a:r>
              <a:rPr lang="en-US" dirty="0" err="1">
                <a:solidFill>
                  <a:schemeClr val="tx1"/>
                </a:solidFill>
              </a:rPr>
              <a:t>en.wikipedia.org</a:t>
            </a:r>
            <a:r>
              <a:rPr lang="en-US" dirty="0">
                <a:solidFill>
                  <a:schemeClr val="tx1"/>
                </a:solidFill>
              </a:rPr>
              <a:t>/wiki/</a:t>
            </a:r>
            <a:r>
              <a:rPr lang="en-US" dirty="0" err="1">
                <a:solidFill>
                  <a:schemeClr val="tx1"/>
                </a:solidFill>
              </a:rPr>
              <a:t>Working_memory</a:t>
            </a:r>
            <a:endParaRPr lang="en-US" dirty="0">
              <a:solidFill>
                <a:schemeClr val="tx1"/>
              </a:solidFill>
            </a:endParaRPr>
          </a:p>
        </p:txBody>
      </p:sp>
    </p:spTree>
    <p:extLst>
      <p:ext uri="{BB962C8B-B14F-4D97-AF65-F5344CB8AC3E}">
        <p14:creationId xmlns:p14="http://schemas.microsoft.com/office/powerpoint/2010/main" val="1584903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6">
            <a:extLst>
              <a:ext uri="{FF2B5EF4-FFF2-40B4-BE49-F238E27FC236}">
                <a16:creationId xmlns:a16="http://schemas.microsoft.com/office/drawing/2014/main" id="{AE6694D0-51F3-9DC6-3360-9E15ACB68E9D}"/>
              </a:ext>
            </a:extLst>
          </p:cNvPr>
          <p:cNvSpPr/>
          <p:nvPr/>
        </p:nvSpPr>
        <p:spPr>
          <a:xfrm>
            <a:off x="2755900" y="1351756"/>
            <a:ext cx="7581900" cy="3677444"/>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2" name="Title 1">
            <a:extLst>
              <a:ext uri="{FF2B5EF4-FFF2-40B4-BE49-F238E27FC236}">
                <a16:creationId xmlns:a16="http://schemas.microsoft.com/office/drawing/2014/main" id="{064924F3-F9B5-A558-3570-BF0F3B4B3C0C}"/>
              </a:ext>
            </a:extLst>
          </p:cNvPr>
          <p:cNvSpPr>
            <a:spLocks noGrp="1"/>
          </p:cNvSpPr>
          <p:nvPr>
            <p:ph type="title"/>
          </p:nvPr>
        </p:nvSpPr>
        <p:spPr/>
        <p:txBody>
          <a:bodyPr>
            <a:normAutofit/>
          </a:bodyPr>
          <a:lstStyle/>
          <a:p>
            <a:r>
              <a:rPr lang="en-US" sz="3600" dirty="0"/>
              <a:t>Cognitive Load Example</a:t>
            </a:r>
          </a:p>
        </p:txBody>
      </p:sp>
      <p:sp>
        <p:nvSpPr>
          <p:cNvPr id="3" name="Slide Number Placeholder 2">
            <a:extLst>
              <a:ext uri="{FF2B5EF4-FFF2-40B4-BE49-F238E27FC236}">
                <a16:creationId xmlns:a16="http://schemas.microsoft.com/office/drawing/2014/main" id="{EE7CFD95-078D-2E8E-6911-B1D287FD71D1}"/>
              </a:ext>
            </a:extLst>
          </p:cNvPr>
          <p:cNvSpPr>
            <a:spLocks noGrp="1"/>
          </p:cNvSpPr>
          <p:nvPr>
            <p:ph type="sldNum" sz="quarter" idx="12"/>
          </p:nvPr>
        </p:nvSpPr>
        <p:spPr/>
        <p:txBody>
          <a:bodyPr/>
          <a:lstStyle/>
          <a:p>
            <a:fld id="{20F37917-FD3A-4669-9018-DA04BCDD3D75}" type="slidenum">
              <a:rPr lang="en-US" smtClean="0"/>
              <a:t>12</a:t>
            </a:fld>
            <a:endParaRPr lang="en-US"/>
          </a:p>
        </p:txBody>
      </p:sp>
      <p:sp>
        <p:nvSpPr>
          <p:cNvPr id="4" name="TextBox 3">
            <a:extLst>
              <a:ext uri="{FF2B5EF4-FFF2-40B4-BE49-F238E27FC236}">
                <a16:creationId xmlns:a16="http://schemas.microsoft.com/office/drawing/2014/main" id="{7B212356-CB5E-FB5B-C404-A9072FD85FAE}"/>
              </a:ext>
            </a:extLst>
          </p:cNvPr>
          <p:cNvSpPr txBox="1"/>
          <p:nvPr/>
        </p:nvSpPr>
        <p:spPr>
          <a:xfrm>
            <a:off x="533400" y="2082800"/>
            <a:ext cx="2006600" cy="44450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const t : number</a:t>
            </a:r>
          </a:p>
        </p:txBody>
      </p:sp>
      <p:sp>
        <p:nvSpPr>
          <p:cNvPr id="5" name="TextBox 4">
            <a:extLst>
              <a:ext uri="{FF2B5EF4-FFF2-40B4-BE49-F238E27FC236}">
                <a16:creationId xmlns:a16="http://schemas.microsoft.com/office/drawing/2014/main" id="{883767E2-3D1D-C00A-1FB4-4835A7544FE3}"/>
              </a:ext>
            </a:extLst>
          </p:cNvPr>
          <p:cNvSpPr txBox="1"/>
          <p:nvPr/>
        </p:nvSpPr>
        <p:spPr>
          <a:xfrm>
            <a:off x="7537450" y="2169717"/>
            <a:ext cx="1898650" cy="109855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6" name="TextBox 5">
            <a:extLst>
              <a:ext uri="{FF2B5EF4-FFF2-40B4-BE49-F238E27FC236}">
                <a16:creationId xmlns:a16="http://schemas.microsoft.com/office/drawing/2014/main" id="{82CD3112-AAD1-9B2C-69BD-FBBADB8796AB}"/>
              </a:ext>
            </a:extLst>
          </p:cNvPr>
          <p:cNvSpPr txBox="1"/>
          <p:nvPr/>
        </p:nvSpPr>
        <p:spPr>
          <a:xfrm>
            <a:off x="5684837" y="3421856"/>
            <a:ext cx="1263650" cy="302419"/>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a:solidFill>
                  <a:schemeClr val="tx1"/>
                </a:solidFill>
              </a:rPr>
              <a:t>t number</a:t>
            </a:r>
            <a:endParaRPr lang="en-US" dirty="0">
              <a:solidFill>
                <a:schemeClr val="tx1"/>
              </a:solidFill>
            </a:endParaRPr>
          </a:p>
        </p:txBody>
      </p:sp>
      <p:sp>
        <p:nvSpPr>
          <p:cNvPr id="8" name="TextBox 7">
            <a:extLst>
              <a:ext uri="{FF2B5EF4-FFF2-40B4-BE49-F238E27FC236}">
                <a16:creationId xmlns:a16="http://schemas.microsoft.com/office/drawing/2014/main" id="{AF11D8BA-207A-9658-2568-519618C345DB}"/>
              </a:ext>
            </a:extLst>
          </p:cNvPr>
          <p:cNvSpPr txBox="1"/>
          <p:nvPr/>
        </p:nvSpPr>
        <p:spPr>
          <a:xfrm>
            <a:off x="3986213" y="2435225"/>
            <a:ext cx="1244600" cy="282575"/>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t number</a:t>
            </a:r>
          </a:p>
        </p:txBody>
      </p:sp>
      <p:sp>
        <p:nvSpPr>
          <p:cNvPr id="9" name="Snip and Round Single Corner Rectangle 8">
            <a:extLst>
              <a:ext uri="{FF2B5EF4-FFF2-40B4-BE49-F238E27FC236}">
                <a16:creationId xmlns:a16="http://schemas.microsoft.com/office/drawing/2014/main" id="{8CD953B7-EC20-E453-B9AE-F0F614ECA992}"/>
              </a:ext>
            </a:extLst>
          </p:cNvPr>
          <p:cNvSpPr/>
          <p:nvPr/>
        </p:nvSpPr>
        <p:spPr>
          <a:xfrm>
            <a:off x="7588250" y="2447131"/>
            <a:ext cx="1803400" cy="765969"/>
          </a:xfrm>
          <a:prstGeom prst="snipRoundRect">
            <a:avLst>
              <a:gd name="adj1" fmla="val 50000"/>
              <a:gd name="adj2" fmla="val 41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Knowledge on names, types</a:t>
            </a:r>
          </a:p>
        </p:txBody>
      </p:sp>
      <p:sp>
        <p:nvSpPr>
          <p:cNvPr id="10" name="TextBox 9">
            <a:extLst>
              <a:ext uri="{FF2B5EF4-FFF2-40B4-BE49-F238E27FC236}">
                <a16:creationId xmlns:a16="http://schemas.microsoft.com/office/drawing/2014/main" id="{BC3D0A94-B73B-4952-B4C0-25B8EB275FEA}"/>
              </a:ext>
            </a:extLst>
          </p:cNvPr>
          <p:cNvSpPr txBox="1"/>
          <p:nvPr/>
        </p:nvSpPr>
        <p:spPr>
          <a:xfrm>
            <a:off x="5684837" y="3724276"/>
            <a:ext cx="1263650" cy="59055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solidFill>
                  <a:schemeClr val="tx1"/>
                </a:solidFill>
              </a:rPr>
              <a:t>Knowledge of names</a:t>
            </a:r>
          </a:p>
        </p:txBody>
      </p:sp>
      <p:sp>
        <p:nvSpPr>
          <p:cNvPr id="11" name="TextBox 10">
            <a:extLst>
              <a:ext uri="{FF2B5EF4-FFF2-40B4-BE49-F238E27FC236}">
                <a16:creationId xmlns:a16="http://schemas.microsoft.com/office/drawing/2014/main" id="{C90EA049-5246-9612-CF6D-122EF56536EB}"/>
              </a:ext>
            </a:extLst>
          </p:cNvPr>
          <p:cNvSpPr txBox="1"/>
          <p:nvPr/>
        </p:nvSpPr>
        <p:spPr>
          <a:xfrm>
            <a:off x="3663950" y="2091532"/>
            <a:ext cx="22987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Short-Term Memory</a:t>
            </a:r>
          </a:p>
        </p:txBody>
      </p:sp>
      <p:sp>
        <p:nvSpPr>
          <p:cNvPr id="12" name="TextBox 11">
            <a:extLst>
              <a:ext uri="{FF2B5EF4-FFF2-40B4-BE49-F238E27FC236}">
                <a16:creationId xmlns:a16="http://schemas.microsoft.com/office/drawing/2014/main" id="{621BFC08-DDF8-975C-BC33-F0C9B6C1B184}"/>
              </a:ext>
            </a:extLst>
          </p:cNvPr>
          <p:cNvSpPr txBox="1"/>
          <p:nvPr/>
        </p:nvSpPr>
        <p:spPr>
          <a:xfrm>
            <a:off x="7537450" y="1805189"/>
            <a:ext cx="22987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Long Term Memory</a:t>
            </a:r>
          </a:p>
        </p:txBody>
      </p:sp>
      <p:sp>
        <p:nvSpPr>
          <p:cNvPr id="13" name="TextBox 12">
            <a:extLst>
              <a:ext uri="{FF2B5EF4-FFF2-40B4-BE49-F238E27FC236}">
                <a16:creationId xmlns:a16="http://schemas.microsoft.com/office/drawing/2014/main" id="{12DFDA83-0264-D911-10B8-F0875380B5C4}"/>
              </a:ext>
            </a:extLst>
          </p:cNvPr>
          <p:cNvSpPr txBox="1"/>
          <p:nvPr/>
        </p:nvSpPr>
        <p:spPr>
          <a:xfrm>
            <a:off x="5397500" y="3105351"/>
            <a:ext cx="22987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Working Memory</a:t>
            </a:r>
          </a:p>
        </p:txBody>
      </p:sp>
      <p:cxnSp>
        <p:nvCxnSpPr>
          <p:cNvPr id="15" name="Straight Arrow Connector 14">
            <a:extLst>
              <a:ext uri="{FF2B5EF4-FFF2-40B4-BE49-F238E27FC236}">
                <a16:creationId xmlns:a16="http://schemas.microsoft.com/office/drawing/2014/main" id="{55D375B5-BF55-87C3-3C68-932757A8DCEB}"/>
              </a:ext>
            </a:extLst>
          </p:cNvPr>
          <p:cNvCxnSpPr>
            <a:cxnSpLocks/>
            <a:stCxn id="4" idx="3"/>
            <a:endCxn id="8" idx="1"/>
          </p:cNvCxnSpPr>
          <p:nvPr/>
        </p:nvCxnSpPr>
        <p:spPr>
          <a:xfrm>
            <a:off x="2540000" y="2305050"/>
            <a:ext cx="1446213" cy="271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9A1BCD5-2D30-5DF8-8BA2-9E67AE60EFB0}"/>
              </a:ext>
            </a:extLst>
          </p:cNvPr>
          <p:cNvCxnSpPr>
            <a:cxnSpLocks/>
            <a:stCxn id="8" idx="2"/>
            <a:endCxn id="6" idx="1"/>
          </p:cNvCxnSpPr>
          <p:nvPr/>
        </p:nvCxnSpPr>
        <p:spPr>
          <a:xfrm>
            <a:off x="4608513" y="2717800"/>
            <a:ext cx="1076324" cy="8552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BE915B4-036F-060D-AAB8-CE82E2B15B44}"/>
              </a:ext>
            </a:extLst>
          </p:cNvPr>
          <p:cNvCxnSpPr>
            <a:cxnSpLocks/>
            <a:stCxn id="5" idx="1"/>
            <a:endCxn id="10" idx="3"/>
          </p:cNvCxnSpPr>
          <p:nvPr/>
        </p:nvCxnSpPr>
        <p:spPr>
          <a:xfrm flipH="1">
            <a:off x="6948487" y="2718992"/>
            <a:ext cx="588963" cy="13005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8C6CD9D-9625-12A3-2E3E-E4F8BD192A79}"/>
              </a:ext>
            </a:extLst>
          </p:cNvPr>
          <p:cNvSpPr txBox="1"/>
          <p:nvPr/>
        </p:nvSpPr>
        <p:spPr>
          <a:xfrm>
            <a:off x="7696200" y="4540250"/>
            <a:ext cx="2350125" cy="1910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hlinkClick r:id="rId3"/>
            </a:endParaRPr>
          </a:p>
          <a:p>
            <a:pPr algn="l"/>
            <a:r>
              <a:rPr lang="en-US" dirty="0">
                <a:solidFill>
                  <a:schemeClr val="tx1"/>
                </a:solidFill>
                <a:hlinkClick r:id="rId3"/>
              </a:rPr>
              <a:t> </a:t>
            </a:r>
            <a:endParaRPr lang="en-US" dirty="0">
              <a:solidFill>
                <a:schemeClr val="tx1"/>
              </a:solidFill>
            </a:endParaRPr>
          </a:p>
        </p:txBody>
      </p:sp>
      <p:sp>
        <p:nvSpPr>
          <p:cNvPr id="19" name="Rectangle 18">
            <a:hlinkClick r:id="rId3"/>
            <a:extLst>
              <a:ext uri="{FF2B5EF4-FFF2-40B4-BE49-F238E27FC236}">
                <a16:creationId xmlns:a16="http://schemas.microsoft.com/office/drawing/2014/main" id="{32C6FF70-5E95-F031-F755-08BBAD9C7A46}"/>
              </a:ext>
            </a:extLst>
          </p:cNvPr>
          <p:cNvSpPr/>
          <p:nvPr/>
        </p:nvSpPr>
        <p:spPr>
          <a:xfrm>
            <a:off x="4678639" y="5785346"/>
            <a:ext cx="6321288" cy="62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hlinkClick r:id="rId3"/>
              </a:rPr>
              <a:t>https://theelearningcoach.com/learning/what-is-cognitive-load/</a:t>
            </a:r>
            <a:endParaRPr lang="en-US" dirty="0">
              <a:solidFill>
                <a:schemeClr val="tx1"/>
              </a:solidFill>
            </a:endParaRPr>
          </a:p>
        </p:txBody>
      </p:sp>
    </p:spTree>
    <p:extLst>
      <p:ext uri="{BB962C8B-B14F-4D97-AF65-F5344CB8AC3E}">
        <p14:creationId xmlns:p14="http://schemas.microsoft.com/office/powerpoint/2010/main" val="493322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6" name="Learning Goals"/>
          <p:cNvSpPr txBox="1">
            <a:spLocks noGrp="1"/>
          </p:cNvSpPr>
          <p:nvPr>
            <p:ph type="title"/>
          </p:nvPr>
        </p:nvSpPr>
        <p:spPr>
          <a:prstGeom prst="rect">
            <a:avLst/>
          </a:prstGeom>
        </p:spPr>
        <p:txBody>
          <a:bodyPr/>
          <a:lstStyle/>
          <a:p>
            <a:r>
              <a:t>The Book</a:t>
            </a:r>
          </a:p>
        </p:txBody>
      </p:sp>
      <p:sp>
        <p:nvSpPr>
          <p:cNvPr id="157" name="By the end of this lesson, you should be able to…"/>
          <p:cNvSpPr txBox="1">
            <a:spLocks noGrp="1"/>
          </p:cNvSpPr>
          <p:nvPr>
            <p:ph type="body" idx="1"/>
          </p:nvPr>
        </p:nvSpPr>
        <p:spPr>
          <a:prstGeom prst="rect">
            <a:avLst/>
          </a:prstGeom>
        </p:spPr>
        <p:txBody>
          <a:bodyPr>
            <a:normAutofit/>
          </a:bodyPr>
          <a:lstStyle/>
          <a:p>
            <a:r>
              <a:rPr dirty="0"/>
              <a:t>A catalogue of </a:t>
            </a:r>
            <a:r>
              <a:rPr dirty="0" err="1"/>
              <a:t>refactorings</a:t>
            </a:r>
            <a:r>
              <a:rPr dirty="0"/>
              <a:t>, similar to the design patterns in the </a:t>
            </a:r>
            <a:r>
              <a:rPr dirty="0" err="1"/>
              <a:t>GoF</a:t>
            </a:r>
            <a:r>
              <a:rPr dirty="0"/>
              <a:t> book</a:t>
            </a:r>
          </a:p>
          <a:p>
            <a:pPr lvl="1">
              <a:buFont typeface="Arial" panose="020B0604020202020204" pitchFamily="34" charset="0"/>
              <a:buChar char="•"/>
            </a:pPr>
            <a:r>
              <a:rPr dirty="0"/>
              <a:t>Names each transformation</a:t>
            </a:r>
          </a:p>
          <a:p>
            <a:pPr lvl="1">
              <a:buFont typeface="Arial" panose="020B0604020202020204" pitchFamily="34" charset="0"/>
              <a:buChar char="•"/>
            </a:pPr>
            <a:r>
              <a:rPr dirty="0"/>
              <a:t>Helpful for team communication</a:t>
            </a:r>
          </a:p>
          <a:p>
            <a:pPr lvl="1">
              <a:buFont typeface="Arial" panose="020B0604020202020204" pitchFamily="34" charset="0"/>
              <a:buChar char="•"/>
            </a:pPr>
            <a:r>
              <a:rPr dirty="0"/>
              <a:t>Names “bad smells” (triggers for </a:t>
            </a:r>
            <a:r>
              <a:rPr dirty="0" err="1"/>
              <a:t>refactorings</a:t>
            </a:r>
            <a:r>
              <a:rPr dirty="0"/>
              <a:t>)</a:t>
            </a:r>
          </a:p>
          <a:p>
            <a:pPr lvl="1">
              <a:buFont typeface="Arial" panose="020B0604020202020204" pitchFamily="34" charset="0"/>
              <a:buChar char="•"/>
            </a:pPr>
            <a:r>
              <a:rPr dirty="0"/>
              <a:t>Discusses when and how to apply </a:t>
            </a:r>
            <a:r>
              <a:rPr dirty="0" err="1"/>
              <a:t>refactorings</a:t>
            </a:r>
            <a:r>
              <a:rPr lang="en-US" dirty="0"/>
              <a:t> and provides insight into </a:t>
            </a:r>
            <a:r>
              <a:rPr dirty="0"/>
              <a:t>tradeoffs</a:t>
            </a:r>
          </a:p>
        </p:txBody>
      </p:sp>
      <p:sp>
        <p:nvSpPr>
          <p:cNvPr id="158" name="Slide Number"/>
          <p:cNvSpPr txBox="1">
            <a:spLocks noGrp="1"/>
          </p:cNvSpPr>
          <p:nvPr>
            <p:ph type="sldNum" sz="quarter" idx="2"/>
          </p:nvPr>
        </p:nvSpPr>
        <p:spPr>
          <a:xfrm>
            <a:off x="11095176" y="6414760"/>
            <a:ext cx="258624" cy="248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alibri"/>
                <a:ea typeface="Calibri"/>
                <a:cs typeface="Calibri"/>
                <a:sym typeface="Calibri"/>
              </a:defRPr>
            </a:lvl1pPr>
            <a:lvl2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lvl2pPr>
            <a:lvl3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lvl3pPr>
            <a:lvl4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lvl4pPr>
            <a:lvl5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lvl5pPr>
            <a:lvl6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lvl6pPr>
            <a:lvl7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lvl7pPr>
            <a:lvl8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lvl8pPr>
            <a:lvl9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lvl9pPr>
          </a:lstStyle>
          <a:p>
            <a:fld id="{86CB4B4D-7CA3-9044-876B-883B54F8677D}" type="slidenum">
              <a:rPr lang="en-US" smtClean="0"/>
              <a:pPr/>
              <a:t>13</a:t>
            </a:fld>
            <a:endParaRPr/>
          </a:p>
        </p:txBody>
      </p:sp>
      <p:pic>
        <p:nvPicPr>
          <p:cNvPr id="159" name="Image" descr="Image"/>
          <p:cNvPicPr>
            <a:picLocks noChangeAspect="1"/>
          </p:cNvPicPr>
          <p:nvPr/>
        </p:nvPicPr>
        <p:blipFill>
          <a:blip r:embed="rId3"/>
          <a:stretch>
            <a:fillRect/>
          </a:stretch>
        </p:blipFill>
        <p:spPr>
          <a:xfrm>
            <a:off x="8418289" y="3225086"/>
            <a:ext cx="3437979" cy="3437979"/>
          </a:xfrm>
          <a:prstGeom prst="rect">
            <a:avLst/>
          </a:prstGeom>
          <a:ln w="12700">
            <a:miter lim="400000"/>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E2BE0-6BF7-46DE-A2FA-2BE59A698CA7}"/>
              </a:ext>
            </a:extLst>
          </p:cNvPr>
          <p:cNvSpPr>
            <a:spLocks noGrp="1"/>
          </p:cNvSpPr>
          <p:nvPr>
            <p:ph type="title"/>
          </p:nvPr>
        </p:nvSpPr>
        <p:spPr/>
        <p:txBody>
          <a:bodyPr/>
          <a:lstStyle/>
          <a:p>
            <a:r>
              <a:rPr lang="en-US" dirty="0"/>
              <a:t>Five general-purpose design principles for understandability and maintainability</a:t>
            </a:r>
          </a:p>
        </p:txBody>
      </p:sp>
      <p:sp>
        <p:nvSpPr>
          <p:cNvPr id="4" name="Slide Number Placeholder 3">
            <a:extLst>
              <a:ext uri="{FF2B5EF4-FFF2-40B4-BE49-F238E27FC236}">
                <a16:creationId xmlns:a16="http://schemas.microsoft.com/office/drawing/2014/main" id="{5337758A-1EB1-4A1C-8B7D-75DCD4944EA1}"/>
              </a:ext>
            </a:extLst>
          </p:cNvPr>
          <p:cNvSpPr>
            <a:spLocks noGrp="1"/>
          </p:cNvSpPr>
          <p:nvPr>
            <p:ph type="sldNum" sz="quarter" idx="12"/>
          </p:nvPr>
        </p:nvSpPr>
        <p:spPr/>
        <p:txBody>
          <a:bodyPr/>
          <a:lstStyle/>
          <a:p>
            <a:fld id="{20F37917-FD3A-4669-9018-DA04BCDD3D75}" type="slidenum">
              <a:rPr lang="en-US" smtClean="0"/>
              <a:t>14</a:t>
            </a:fld>
            <a:endParaRPr lang="en-US"/>
          </a:p>
        </p:txBody>
      </p:sp>
      <p:graphicFrame>
        <p:nvGraphicFramePr>
          <p:cNvPr id="6" name="Table 6">
            <a:extLst>
              <a:ext uri="{FF2B5EF4-FFF2-40B4-BE49-F238E27FC236}">
                <a16:creationId xmlns:a16="http://schemas.microsoft.com/office/drawing/2014/main" id="{36B03D9C-F35F-4623-9D00-2909A5B84C96}"/>
              </a:ext>
            </a:extLst>
          </p:cNvPr>
          <p:cNvGraphicFramePr>
            <a:graphicFrameLocks noGrp="1"/>
          </p:cNvGraphicFramePr>
          <p:nvPr>
            <p:extLst>
              <p:ext uri="{D42A27DB-BD31-4B8C-83A1-F6EECF244321}">
                <p14:modId xmlns:p14="http://schemas.microsoft.com/office/powerpoint/2010/main" val="2101652532"/>
              </p:ext>
            </p:extLst>
          </p:nvPr>
        </p:nvGraphicFramePr>
        <p:xfrm>
          <a:off x="838200" y="1603070"/>
          <a:ext cx="6613041" cy="3474720"/>
        </p:xfrm>
        <a:graphic>
          <a:graphicData uri="http://schemas.openxmlformats.org/drawingml/2006/table">
            <a:tbl>
              <a:tblPr firstRow="1" bandRow="1">
                <a:tableStyleId>{5C22544A-7EE6-4342-B048-85BDC9FD1C3A}</a:tableStyleId>
              </a:tblPr>
              <a:tblGrid>
                <a:gridCol w="6613041">
                  <a:extLst>
                    <a:ext uri="{9D8B030D-6E8A-4147-A177-3AD203B41FA5}">
                      <a16:colId xmlns:a16="http://schemas.microsoft.com/office/drawing/2014/main" val="822127774"/>
                    </a:ext>
                  </a:extLst>
                </a:gridCol>
              </a:tblGrid>
              <a:tr h="370840">
                <a:tc>
                  <a:txBody>
                    <a:bodyPr/>
                    <a:lstStyle/>
                    <a:p>
                      <a:r>
                        <a:rPr lang="en-US" sz="3200" dirty="0"/>
                        <a:t>Five General Principles</a:t>
                      </a:r>
                    </a:p>
                  </a:txBody>
                  <a:tcPr/>
                </a:tc>
                <a:extLst>
                  <a:ext uri="{0D108BD9-81ED-4DB2-BD59-A6C34878D82A}">
                    <a16:rowId xmlns:a16="http://schemas.microsoft.com/office/drawing/2014/main" val="2327693470"/>
                  </a:ext>
                </a:extLst>
              </a:tr>
              <a:tr h="370840">
                <a:tc>
                  <a:txBody>
                    <a:bodyPr/>
                    <a:lstStyle/>
                    <a:p>
                      <a:r>
                        <a:rPr lang="en-US" sz="3200" dirty="0"/>
                        <a:t>1. Use Names and Indentation Wisely</a:t>
                      </a:r>
                    </a:p>
                  </a:txBody>
                  <a:tcPr/>
                </a:tc>
                <a:extLst>
                  <a:ext uri="{0D108BD9-81ED-4DB2-BD59-A6C34878D82A}">
                    <a16:rowId xmlns:a16="http://schemas.microsoft.com/office/drawing/2014/main" val="2228296680"/>
                  </a:ext>
                </a:extLst>
              </a:tr>
              <a:tr h="370840">
                <a:tc>
                  <a:txBody>
                    <a:bodyPr/>
                    <a:lstStyle/>
                    <a:p>
                      <a:r>
                        <a:rPr lang="en-US" sz="3200" dirty="0"/>
                        <a:t>2. Make Your Data Mean Something</a:t>
                      </a:r>
                    </a:p>
                  </a:txBody>
                  <a:tcPr/>
                </a:tc>
                <a:extLst>
                  <a:ext uri="{0D108BD9-81ED-4DB2-BD59-A6C34878D82A}">
                    <a16:rowId xmlns:a16="http://schemas.microsoft.com/office/drawing/2014/main" val="1873699383"/>
                  </a:ext>
                </a:extLst>
              </a:tr>
              <a:tr h="370840">
                <a:tc>
                  <a:txBody>
                    <a:bodyPr/>
                    <a:lstStyle/>
                    <a:p>
                      <a:r>
                        <a:rPr lang="en-US" sz="3200" dirty="0"/>
                        <a:t>3. One Method/One Job</a:t>
                      </a:r>
                    </a:p>
                  </a:txBody>
                  <a:tcPr/>
                </a:tc>
                <a:extLst>
                  <a:ext uri="{0D108BD9-81ED-4DB2-BD59-A6C34878D82A}">
                    <a16:rowId xmlns:a16="http://schemas.microsoft.com/office/drawing/2014/main" val="3909353828"/>
                  </a:ext>
                </a:extLst>
              </a:tr>
              <a:tr h="370840">
                <a:tc>
                  <a:txBody>
                    <a:bodyPr/>
                    <a:lstStyle/>
                    <a:p>
                      <a:r>
                        <a:rPr lang="en-US" sz="3200" dirty="0"/>
                        <a:t>4. Don't Repeat Yourself</a:t>
                      </a:r>
                    </a:p>
                  </a:txBody>
                  <a:tcPr/>
                </a:tc>
                <a:extLst>
                  <a:ext uri="{0D108BD9-81ED-4DB2-BD59-A6C34878D82A}">
                    <a16:rowId xmlns:a16="http://schemas.microsoft.com/office/drawing/2014/main" val="1243899994"/>
                  </a:ext>
                </a:extLst>
              </a:tr>
              <a:tr h="370840">
                <a:tc>
                  <a:txBody>
                    <a:bodyPr/>
                    <a:lstStyle/>
                    <a:p>
                      <a:r>
                        <a:rPr lang="en-US" sz="3200" dirty="0"/>
                        <a:t>5. Identify and Use Good Abstractions</a:t>
                      </a:r>
                    </a:p>
                  </a:txBody>
                  <a:tcPr/>
                </a:tc>
                <a:extLst>
                  <a:ext uri="{0D108BD9-81ED-4DB2-BD59-A6C34878D82A}">
                    <a16:rowId xmlns:a16="http://schemas.microsoft.com/office/drawing/2014/main" val="3203020063"/>
                  </a:ext>
                </a:extLst>
              </a:tr>
            </a:tbl>
          </a:graphicData>
        </a:graphic>
      </p:graphicFrame>
    </p:spTree>
    <p:extLst>
      <p:ext uri="{BB962C8B-B14F-4D97-AF65-F5344CB8AC3E}">
        <p14:creationId xmlns:p14="http://schemas.microsoft.com/office/powerpoint/2010/main" val="727596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F4794-369D-44FB-B164-F6964CA1AD15}"/>
              </a:ext>
            </a:extLst>
          </p:cNvPr>
          <p:cNvSpPr>
            <a:spLocks noGrp="1"/>
          </p:cNvSpPr>
          <p:nvPr>
            <p:ph type="title"/>
          </p:nvPr>
        </p:nvSpPr>
        <p:spPr/>
        <p:txBody>
          <a:bodyPr/>
          <a:lstStyle/>
          <a:p>
            <a:r>
              <a:rPr lang="en-US" dirty="0"/>
              <a:t>Principle 1. Use names and indentation wisely (consistently)</a:t>
            </a:r>
          </a:p>
        </p:txBody>
      </p:sp>
      <p:sp>
        <p:nvSpPr>
          <p:cNvPr id="3" name="Content Placeholder 2">
            <a:extLst>
              <a:ext uri="{FF2B5EF4-FFF2-40B4-BE49-F238E27FC236}">
                <a16:creationId xmlns:a16="http://schemas.microsoft.com/office/drawing/2014/main" id="{3B66CA47-05F2-4D5A-9A18-00D41417B356}"/>
              </a:ext>
            </a:extLst>
          </p:cNvPr>
          <p:cNvSpPr>
            <a:spLocks noGrp="1"/>
          </p:cNvSpPr>
          <p:nvPr>
            <p:ph idx="1"/>
          </p:nvPr>
        </p:nvSpPr>
        <p:spPr/>
        <p:txBody>
          <a:bodyPr/>
          <a:lstStyle/>
          <a:p>
            <a:r>
              <a:rPr lang="en-US" dirty="0">
                <a:sym typeface="Wingdings" panose="05000000000000000000" pitchFamily="2" charset="2"/>
              </a:rPr>
              <a:t>Names and indentation are the first thing a reader sees in your code.</a:t>
            </a:r>
          </a:p>
          <a:p>
            <a:r>
              <a:rPr lang="en-US" dirty="0">
                <a:sym typeface="Wingdings" panose="05000000000000000000" pitchFamily="2" charset="2"/>
              </a:rPr>
              <a:t>Let's look at each of them</a:t>
            </a:r>
          </a:p>
          <a:p>
            <a:pPr lvl="1"/>
            <a:endParaRPr lang="en-US" dirty="0">
              <a:sym typeface="Wingdings" panose="05000000000000000000" pitchFamily="2" charset="2"/>
            </a:endParaRPr>
          </a:p>
          <a:p>
            <a:endParaRPr lang="en-US" dirty="0"/>
          </a:p>
        </p:txBody>
      </p:sp>
      <p:sp>
        <p:nvSpPr>
          <p:cNvPr id="4" name="Slide Number Placeholder 3">
            <a:extLst>
              <a:ext uri="{FF2B5EF4-FFF2-40B4-BE49-F238E27FC236}">
                <a16:creationId xmlns:a16="http://schemas.microsoft.com/office/drawing/2014/main" id="{2A0888DD-BA5C-448A-B165-5822928C8223}"/>
              </a:ext>
            </a:extLst>
          </p:cNvPr>
          <p:cNvSpPr>
            <a:spLocks noGrp="1"/>
          </p:cNvSpPr>
          <p:nvPr>
            <p:ph type="sldNum" sz="quarter" idx="12"/>
          </p:nvPr>
        </p:nvSpPr>
        <p:spPr/>
        <p:txBody>
          <a:bodyPr/>
          <a:lstStyle/>
          <a:p>
            <a:fld id="{20F37917-FD3A-4669-9018-DA04BCDD3D75}" type="slidenum">
              <a:rPr lang="en-US" smtClean="0"/>
              <a:t>15</a:t>
            </a:fld>
            <a:endParaRPr lang="en-US"/>
          </a:p>
        </p:txBody>
      </p:sp>
    </p:spTree>
    <p:extLst>
      <p:ext uri="{BB962C8B-B14F-4D97-AF65-F5344CB8AC3E}">
        <p14:creationId xmlns:p14="http://schemas.microsoft.com/office/powerpoint/2010/main" val="864930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D739D-1BCE-3C82-8B0C-7E48B776A9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8A832A-0852-C6C9-5FEE-F91A4419B9F9}"/>
              </a:ext>
            </a:extLst>
          </p:cNvPr>
          <p:cNvSpPr>
            <a:spLocks noGrp="1"/>
          </p:cNvSpPr>
          <p:nvPr>
            <p:ph type="title"/>
          </p:nvPr>
        </p:nvSpPr>
        <p:spPr/>
        <p:txBody>
          <a:bodyPr/>
          <a:lstStyle/>
          <a:p>
            <a:r>
              <a:rPr lang="en-US" dirty="0"/>
              <a:t>Use Good Names</a:t>
            </a:r>
          </a:p>
        </p:txBody>
      </p:sp>
      <p:sp>
        <p:nvSpPr>
          <p:cNvPr id="3" name="Content Placeholder 2">
            <a:extLst>
              <a:ext uri="{FF2B5EF4-FFF2-40B4-BE49-F238E27FC236}">
                <a16:creationId xmlns:a16="http://schemas.microsoft.com/office/drawing/2014/main" id="{714D010E-FB92-8F0E-1689-3B3F261829C3}"/>
              </a:ext>
            </a:extLst>
          </p:cNvPr>
          <p:cNvSpPr>
            <a:spLocks noGrp="1"/>
          </p:cNvSpPr>
          <p:nvPr>
            <p:ph idx="1"/>
          </p:nvPr>
        </p:nvSpPr>
        <p:spPr/>
        <p:txBody>
          <a:bodyPr/>
          <a:lstStyle/>
          <a:p>
            <a:r>
              <a:rPr lang="en-US" dirty="0"/>
              <a:t>The name of a thing is a first clue to the reader about what the thing means.</a:t>
            </a:r>
          </a:p>
          <a:p>
            <a:pPr lvl="1"/>
            <a:r>
              <a:rPr lang="en-US" dirty="0"/>
              <a:t>often, it's the only clue </a:t>
            </a:r>
            <a:r>
              <a:rPr lang="en-US" dirty="0">
                <a:sym typeface="Wingdings" panose="05000000000000000000" pitchFamily="2" charset="2"/>
              </a:rPr>
              <a:t></a:t>
            </a:r>
          </a:p>
          <a:p>
            <a:r>
              <a:rPr lang="en-US" dirty="0">
                <a:sym typeface="Wingdings" panose="05000000000000000000" pitchFamily="2" charset="2"/>
              </a:rPr>
              <a:t>Use good names for </a:t>
            </a:r>
          </a:p>
          <a:p>
            <a:pPr lvl="1"/>
            <a:r>
              <a:rPr lang="en-US" dirty="0">
                <a:sym typeface="Wingdings" panose="05000000000000000000" pitchFamily="2" charset="2"/>
              </a:rPr>
              <a:t>constants</a:t>
            </a:r>
          </a:p>
          <a:p>
            <a:pPr lvl="1"/>
            <a:r>
              <a:rPr lang="en-US" dirty="0">
                <a:sym typeface="Wingdings" panose="05000000000000000000" pitchFamily="2" charset="2"/>
              </a:rPr>
              <a:t>variables</a:t>
            </a:r>
          </a:p>
          <a:p>
            <a:pPr lvl="1"/>
            <a:r>
              <a:rPr lang="en-US" dirty="0">
                <a:sym typeface="Wingdings" panose="05000000000000000000" pitchFamily="2" charset="2"/>
              </a:rPr>
              <a:t>functions/methods</a:t>
            </a:r>
          </a:p>
          <a:p>
            <a:pPr lvl="1"/>
            <a:r>
              <a:rPr lang="en-US" dirty="0">
                <a:sym typeface="Wingdings" panose="05000000000000000000" pitchFamily="2" charset="2"/>
              </a:rPr>
              <a:t>data types</a:t>
            </a:r>
          </a:p>
          <a:p>
            <a:r>
              <a:rPr lang="en-US" dirty="0">
                <a:sym typeface="Wingdings" panose="05000000000000000000" pitchFamily="2" charset="2"/>
              </a:rPr>
              <a:t>Good names support chunking</a:t>
            </a:r>
          </a:p>
          <a:p>
            <a:pPr lvl="1"/>
            <a:endParaRPr lang="en-US" dirty="0">
              <a:sym typeface="Wingdings" panose="05000000000000000000" pitchFamily="2" charset="2"/>
            </a:endParaRPr>
          </a:p>
          <a:p>
            <a:endParaRPr lang="en-US" dirty="0"/>
          </a:p>
        </p:txBody>
      </p:sp>
      <p:sp>
        <p:nvSpPr>
          <p:cNvPr id="4" name="Slide Number Placeholder 3">
            <a:extLst>
              <a:ext uri="{FF2B5EF4-FFF2-40B4-BE49-F238E27FC236}">
                <a16:creationId xmlns:a16="http://schemas.microsoft.com/office/drawing/2014/main" id="{3FC05E69-9F5F-90C8-F62A-CA0ECE062F92}"/>
              </a:ext>
            </a:extLst>
          </p:cNvPr>
          <p:cNvSpPr>
            <a:spLocks noGrp="1"/>
          </p:cNvSpPr>
          <p:nvPr>
            <p:ph type="sldNum" sz="quarter" idx="12"/>
          </p:nvPr>
        </p:nvSpPr>
        <p:spPr/>
        <p:txBody>
          <a:bodyPr/>
          <a:lstStyle/>
          <a:p>
            <a:fld id="{20F37917-FD3A-4669-9018-DA04BCDD3D75}" type="slidenum">
              <a:rPr lang="en-US" smtClean="0"/>
              <a:t>16</a:t>
            </a:fld>
            <a:endParaRPr lang="en-US"/>
          </a:p>
        </p:txBody>
      </p:sp>
    </p:spTree>
    <p:extLst>
      <p:ext uri="{BB962C8B-B14F-4D97-AF65-F5344CB8AC3E}">
        <p14:creationId xmlns:p14="http://schemas.microsoft.com/office/powerpoint/2010/main" val="1325798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7B7B5-A20E-4BFB-BD45-8DC608B0560E}"/>
              </a:ext>
            </a:extLst>
          </p:cNvPr>
          <p:cNvSpPr>
            <a:spLocks noGrp="1"/>
          </p:cNvSpPr>
          <p:nvPr>
            <p:ph type="title"/>
          </p:nvPr>
        </p:nvSpPr>
        <p:spPr/>
        <p:txBody>
          <a:bodyPr>
            <a:normAutofit/>
          </a:bodyPr>
          <a:lstStyle/>
          <a:p>
            <a:r>
              <a:rPr lang="en-US" sz="3600" dirty="0"/>
              <a:t>Use Good Names for Variables and Types</a:t>
            </a:r>
          </a:p>
        </p:txBody>
      </p:sp>
      <p:sp>
        <p:nvSpPr>
          <p:cNvPr id="4" name="Slide Number Placeholder 3">
            <a:extLst>
              <a:ext uri="{FF2B5EF4-FFF2-40B4-BE49-F238E27FC236}">
                <a16:creationId xmlns:a16="http://schemas.microsoft.com/office/drawing/2014/main" id="{01D86DAE-0478-4A2C-BC40-A7FB42FB6B3F}"/>
              </a:ext>
            </a:extLst>
          </p:cNvPr>
          <p:cNvSpPr>
            <a:spLocks noGrp="1"/>
          </p:cNvSpPr>
          <p:nvPr>
            <p:ph type="sldNum" sz="quarter" idx="12"/>
          </p:nvPr>
        </p:nvSpPr>
        <p:spPr/>
        <p:txBody>
          <a:bodyPr/>
          <a:lstStyle>
            <a:defPPr>
              <a:defRPr lang="en-US"/>
            </a:defPPr>
            <a:lvl1pPr algn="r" defTabSz="584200" rtl="0" fontAlgn="base" hangingPunct="0">
              <a:spcBef>
                <a:spcPct val="0"/>
              </a:spcBef>
              <a:spcAft>
                <a:spcPct val="0"/>
              </a:spcAft>
              <a:defRPr sz="1400" kern="1200">
                <a:solidFill>
                  <a:srgbClr val="000000"/>
                </a:solidFill>
                <a:latin typeface="Helvetica Neue"/>
                <a:ea typeface="Helvetica Neue"/>
                <a:cs typeface="Helvetica Neue"/>
                <a:sym typeface="Helvetica Neue"/>
              </a:defRPr>
            </a:lvl1pPr>
            <a:lvl2pPr algn="ctr" defTabSz="584200" rtl="0" fontAlgn="base" hangingPunct="0">
              <a:spcBef>
                <a:spcPct val="0"/>
              </a:spcBef>
              <a:spcAft>
                <a:spcPct val="0"/>
              </a:spcAft>
              <a:defRPr sz="3600" kern="1200">
                <a:solidFill>
                  <a:srgbClr val="000000"/>
                </a:solidFill>
                <a:latin typeface="Helvetica Neue Light"/>
                <a:ea typeface="Helvetica Neue Light"/>
                <a:cs typeface="Helvetica Neue Light"/>
                <a:sym typeface="Helvetica Neue Light"/>
              </a:defRPr>
            </a:lvl2pPr>
            <a:lvl3pPr algn="ctr" defTabSz="584200" rtl="0" fontAlgn="base" hangingPunct="0">
              <a:spcBef>
                <a:spcPct val="0"/>
              </a:spcBef>
              <a:spcAft>
                <a:spcPct val="0"/>
              </a:spcAft>
              <a:defRPr sz="3600" kern="1200">
                <a:solidFill>
                  <a:srgbClr val="000000"/>
                </a:solidFill>
                <a:latin typeface="Helvetica Neue Light"/>
                <a:ea typeface="Helvetica Neue Light"/>
                <a:cs typeface="Helvetica Neue Light"/>
                <a:sym typeface="Helvetica Neue Light"/>
              </a:defRPr>
            </a:lvl3pPr>
            <a:lvl4pPr algn="ctr" defTabSz="584200" rtl="0" fontAlgn="base" hangingPunct="0">
              <a:spcBef>
                <a:spcPct val="0"/>
              </a:spcBef>
              <a:spcAft>
                <a:spcPct val="0"/>
              </a:spcAft>
              <a:defRPr sz="3600" kern="1200">
                <a:solidFill>
                  <a:srgbClr val="000000"/>
                </a:solidFill>
                <a:latin typeface="Helvetica Neue Light"/>
                <a:ea typeface="Helvetica Neue Light"/>
                <a:cs typeface="Helvetica Neue Light"/>
                <a:sym typeface="Helvetica Neue Light"/>
              </a:defRPr>
            </a:lvl4pPr>
            <a:lvl5pPr algn="ctr" defTabSz="584200" rtl="0" fontAlgn="base" hangingPunct="0">
              <a:spcBef>
                <a:spcPct val="0"/>
              </a:spcBef>
              <a:spcAft>
                <a:spcPct val="0"/>
              </a:spcAft>
              <a:defRPr sz="3600" kern="1200">
                <a:solidFill>
                  <a:srgbClr val="000000"/>
                </a:solidFill>
                <a:latin typeface="Helvetica Neue Light"/>
                <a:ea typeface="Helvetica Neue Light"/>
                <a:cs typeface="Helvetica Neue Light"/>
                <a:sym typeface="Helvetica Neue Light"/>
              </a:defRPr>
            </a:lvl5pPr>
            <a:lvl6pPr marL="2286000" algn="l" defTabSz="914400" rtl="0" eaLnBrk="1" latinLnBrk="0" hangingPunct="1">
              <a:defRPr sz="3600" kern="1200">
                <a:solidFill>
                  <a:srgbClr val="000000"/>
                </a:solidFill>
                <a:latin typeface="Helvetica Neue Light"/>
                <a:ea typeface="Helvetica Neue Light"/>
                <a:cs typeface="Helvetica Neue Light"/>
                <a:sym typeface="Helvetica Neue Light"/>
              </a:defRPr>
            </a:lvl6pPr>
            <a:lvl7pPr marL="2743200" algn="l" defTabSz="914400" rtl="0" eaLnBrk="1" latinLnBrk="0" hangingPunct="1">
              <a:defRPr sz="3600" kern="1200">
                <a:solidFill>
                  <a:srgbClr val="000000"/>
                </a:solidFill>
                <a:latin typeface="Helvetica Neue Light"/>
                <a:ea typeface="Helvetica Neue Light"/>
                <a:cs typeface="Helvetica Neue Light"/>
                <a:sym typeface="Helvetica Neue Light"/>
              </a:defRPr>
            </a:lvl7pPr>
            <a:lvl8pPr marL="3200400" algn="l" defTabSz="914400" rtl="0" eaLnBrk="1" latinLnBrk="0" hangingPunct="1">
              <a:defRPr sz="3600" kern="1200">
                <a:solidFill>
                  <a:srgbClr val="000000"/>
                </a:solidFill>
                <a:latin typeface="Helvetica Neue Light"/>
                <a:ea typeface="Helvetica Neue Light"/>
                <a:cs typeface="Helvetica Neue Light"/>
                <a:sym typeface="Helvetica Neue Light"/>
              </a:defRPr>
            </a:lvl8pPr>
            <a:lvl9pPr marL="3657600" algn="l" defTabSz="914400" rtl="0" eaLnBrk="1" latinLnBrk="0" hangingPunct="1">
              <a:defRPr sz="3600" kern="1200">
                <a:solidFill>
                  <a:srgbClr val="000000"/>
                </a:solidFill>
                <a:latin typeface="Helvetica Neue Light"/>
                <a:ea typeface="Helvetica Neue Light"/>
                <a:cs typeface="Helvetica Neue Light"/>
                <a:sym typeface="Helvetica Neue Light"/>
              </a:defRPr>
            </a:lvl9pPr>
          </a:lstStyle>
          <a:p>
            <a:fld id="{86CB4B4D-7CA3-9044-876B-883B54F8677D}" type="slidenum">
              <a:rPr lang="en-US" smtClean="0"/>
              <a:pPr/>
              <a:t>17</a:t>
            </a:fld>
            <a:endParaRPr lang="en-US">
              <a:sym typeface="Helvetica Neue"/>
            </a:endParaRPr>
          </a:p>
        </p:txBody>
      </p:sp>
      <p:sp>
        <p:nvSpPr>
          <p:cNvPr id="6" name="Rectangle 5">
            <a:extLst>
              <a:ext uri="{FF2B5EF4-FFF2-40B4-BE49-F238E27FC236}">
                <a16:creationId xmlns:a16="http://schemas.microsoft.com/office/drawing/2014/main" id="{7129AFE6-2303-4CE4-8200-A004DD436F97}"/>
              </a:ext>
            </a:extLst>
          </p:cNvPr>
          <p:cNvSpPr/>
          <p:nvPr/>
        </p:nvSpPr>
        <p:spPr>
          <a:xfrm>
            <a:off x="368969" y="1883036"/>
            <a:ext cx="3198541" cy="830997"/>
          </a:xfrm>
          <a:prstGeom prst="rect">
            <a:avLst/>
          </a:prstGeom>
        </p:spPr>
        <p:txBody>
          <a:bodyPr wrap="square">
            <a:spAutoFit/>
          </a:bodyPr>
          <a:lstStyle/>
          <a:p>
            <a:pPr algn="l"/>
            <a:r>
              <a:rPr lang="en-US" sz="2400" dirty="0">
                <a:solidFill>
                  <a:srgbClr val="0000FF"/>
                </a:solidFill>
                <a:latin typeface="Consolas" panose="020B0609020204030204" pitchFamily="49" charset="0"/>
              </a:rPr>
              <a:t>const</a:t>
            </a:r>
            <a:r>
              <a:rPr lang="en-US" sz="2400" dirty="0">
                <a:latin typeface="Consolas" panose="020B0609020204030204" pitchFamily="49" charset="0"/>
              </a:rPr>
              <a:t> t : number</a:t>
            </a:r>
          </a:p>
          <a:p>
            <a:pPr algn="l"/>
            <a:r>
              <a:rPr lang="en-US" sz="2400" dirty="0">
                <a:solidFill>
                  <a:srgbClr val="0000FF"/>
                </a:solidFill>
                <a:latin typeface="Consolas" panose="020B0609020204030204" pitchFamily="49" charset="0"/>
              </a:rPr>
              <a:t>const</a:t>
            </a:r>
            <a:r>
              <a:rPr lang="en-US" sz="2400" dirty="0">
                <a:latin typeface="Consolas" panose="020B0609020204030204" pitchFamily="49" charset="0"/>
              </a:rPr>
              <a:t> l : number</a:t>
            </a:r>
          </a:p>
        </p:txBody>
      </p:sp>
      <p:grpSp>
        <p:nvGrpSpPr>
          <p:cNvPr id="17" name="Group 16">
            <a:extLst>
              <a:ext uri="{FF2B5EF4-FFF2-40B4-BE49-F238E27FC236}">
                <a16:creationId xmlns:a16="http://schemas.microsoft.com/office/drawing/2014/main" id="{4DB00E38-D53E-610A-736A-DCCFADF9C199}"/>
              </a:ext>
            </a:extLst>
          </p:cNvPr>
          <p:cNvGrpSpPr/>
          <p:nvPr/>
        </p:nvGrpSpPr>
        <p:grpSpPr>
          <a:xfrm>
            <a:off x="341602" y="2866689"/>
            <a:ext cx="4179849" cy="1633225"/>
            <a:chOff x="368968" y="2866689"/>
            <a:chExt cx="4179849" cy="1633225"/>
          </a:xfrm>
        </p:grpSpPr>
        <p:sp>
          <p:nvSpPr>
            <p:cNvPr id="7" name="AutoShape 4">
              <a:extLst>
                <a:ext uri="{FF2B5EF4-FFF2-40B4-BE49-F238E27FC236}">
                  <a16:creationId xmlns:a16="http://schemas.microsoft.com/office/drawing/2014/main" id="{B7A4A466-9273-40BF-9FEC-1BDC36263A58}"/>
                </a:ext>
              </a:extLst>
            </p:cNvPr>
            <p:cNvSpPr>
              <a:spLocks/>
            </p:cNvSpPr>
            <p:nvPr/>
          </p:nvSpPr>
          <p:spPr bwMode="auto">
            <a:xfrm rot="10800000" flipH="1">
              <a:off x="1761084" y="2866689"/>
              <a:ext cx="642938" cy="6495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close/>
                </a:path>
              </a:pathLst>
            </a:custGeom>
            <a:blipFill dpi="0" rotWithShape="0">
              <a:blip r:embed="rId3"/>
              <a:srcRect/>
              <a:tile tx="0" ty="0" sx="100000" sy="100000" flip="none" algn="tl"/>
            </a:blipFill>
            <a:ln w="25400" cap="flat" cmpd="sng">
              <a:solidFill>
                <a:srgbClr val="00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p>
              <a:endParaRPr lang="en-US" altLang="en-US" sz="2812">
                <a:solidFill>
                  <a:srgbClr val="FFFFFF"/>
                </a:solidFill>
                <a:effectLst>
                  <a:outerShdw blurRad="38100" dist="38100" dir="2700000" algn="tl">
                    <a:srgbClr val="C0C0C0"/>
                  </a:outerShdw>
                </a:effectLst>
                <a:latin typeface="Gill Sans" charset="0"/>
                <a:ea typeface="Gill Sans" charset="0"/>
                <a:cs typeface="Gill Sans" charset="0"/>
                <a:sym typeface="Gill Sans" charset="0"/>
              </a:endParaRPr>
            </a:p>
          </p:txBody>
        </p:sp>
        <p:sp>
          <p:nvSpPr>
            <p:cNvPr id="8" name="Rectangle 7">
              <a:extLst>
                <a:ext uri="{FF2B5EF4-FFF2-40B4-BE49-F238E27FC236}">
                  <a16:creationId xmlns:a16="http://schemas.microsoft.com/office/drawing/2014/main" id="{D13C1BAE-F029-4CC7-BCA5-8575A6ECA773}"/>
                </a:ext>
              </a:extLst>
            </p:cNvPr>
            <p:cNvSpPr/>
            <p:nvPr/>
          </p:nvSpPr>
          <p:spPr>
            <a:xfrm>
              <a:off x="368968" y="3668917"/>
              <a:ext cx="4179849" cy="830997"/>
            </a:xfrm>
            <a:prstGeom prst="rect">
              <a:avLst/>
            </a:prstGeom>
          </p:spPr>
          <p:txBody>
            <a:bodyPr wrap="square">
              <a:spAutoFit/>
            </a:bodyPr>
            <a:lstStyle/>
            <a:p>
              <a:pPr algn="l"/>
              <a:r>
                <a:rPr lang="en-US" sz="2400" dirty="0">
                  <a:solidFill>
                    <a:srgbClr val="0000FF"/>
                  </a:solidFill>
                  <a:latin typeface="Consolas" panose="020B0609020204030204" pitchFamily="49" charset="0"/>
                </a:rPr>
                <a:t>const</a:t>
              </a:r>
              <a:r>
                <a:rPr lang="en-US" sz="2400" dirty="0">
                  <a:latin typeface="Consolas" panose="020B0609020204030204" pitchFamily="49" charset="0"/>
                </a:rPr>
                <a:t> temp : number</a:t>
              </a:r>
            </a:p>
            <a:p>
              <a:pPr algn="l"/>
              <a:r>
                <a:rPr lang="en-US" sz="2400" dirty="0">
                  <a:solidFill>
                    <a:srgbClr val="0000FF"/>
                  </a:solidFill>
                  <a:latin typeface="Consolas" panose="020B0609020204030204" pitchFamily="49" charset="0"/>
                </a:rPr>
                <a:t>const</a:t>
              </a:r>
              <a:r>
                <a:rPr lang="en-US" sz="2400" dirty="0">
                  <a:latin typeface="Consolas" panose="020B0609020204030204" pitchFamily="49" charset="0"/>
                </a:rPr>
                <a:t> loc  : number</a:t>
              </a:r>
            </a:p>
          </p:txBody>
        </p:sp>
      </p:grpSp>
      <p:grpSp>
        <p:nvGrpSpPr>
          <p:cNvPr id="18" name="Group 17">
            <a:extLst>
              <a:ext uri="{FF2B5EF4-FFF2-40B4-BE49-F238E27FC236}">
                <a16:creationId xmlns:a16="http://schemas.microsoft.com/office/drawing/2014/main" id="{FE879ECA-C2B6-109C-2B8F-A1C1F0AB9EFF}"/>
              </a:ext>
            </a:extLst>
          </p:cNvPr>
          <p:cNvGrpSpPr/>
          <p:nvPr/>
        </p:nvGrpSpPr>
        <p:grpSpPr>
          <a:xfrm>
            <a:off x="421581" y="4646558"/>
            <a:ext cx="6464968" cy="1633226"/>
            <a:chOff x="368969" y="4652570"/>
            <a:chExt cx="6464968" cy="1633226"/>
          </a:xfrm>
        </p:grpSpPr>
        <p:sp>
          <p:nvSpPr>
            <p:cNvPr id="5" name="Rectangle 4">
              <a:extLst>
                <a:ext uri="{FF2B5EF4-FFF2-40B4-BE49-F238E27FC236}">
                  <a16:creationId xmlns:a16="http://schemas.microsoft.com/office/drawing/2014/main" id="{BE237715-0D80-47DC-8219-FE3B73352717}"/>
                </a:ext>
              </a:extLst>
            </p:cNvPr>
            <p:cNvSpPr/>
            <p:nvPr/>
          </p:nvSpPr>
          <p:spPr>
            <a:xfrm>
              <a:off x="368969" y="5454799"/>
              <a:ext cx="6464968" cy="830997"/>
            </a:xfrm>
            <a:prstGeom prst="rect">
              <a:avLst/>
            </a:prstGeom>
          </p:spPr>
          <p:txBody>
            <a:bodyPr wrap="square">
              <a:spAutoFit/>
            </a:bodyPr>
            <a:lstStyle/>
            <a:p>
              <a:pPr algn="l"/>
              <a:r>
                <a:rPr lang="en-US" sz="2400" dirty="0">
                  <a:solidFill>
                    <a:srgbClr val="0000FF"/>
                  </a:solidFill>
                  <a:latin typeface="Consolas" panose="020B0609020204030204" pitchFamily="49" charset="0"/>
                </a:rPr>
                <a:t>const</a:t>
              </a:r>
              <a:r>
                <a:rPr lang="en-US" sz="2400" dirty="0">
                  <a:latin typeface="Consolas" panose="020B0609020204030204" pitchFamily="49" charset="0"/>
                </a:rPr>
                <a:t> temperature     : number</a:t>
              </a:r>
            </a:p>
            <a:p>
              <a:pPr algn="l"/>
              <a:r>
                <a:rPr lang="en-US" sz="2400" dirty="0">
                  <a:solidFill>
                    <a:srgbClr val="0000FF"/>
                  </a:solidFill>
                  <a:latin typeface="Consolas" panose="020B0609020204030204" pitchFamily="49" charset="0"/>
                </a:rPr>
                <a:t>const</a:t>
              </a:r>
              <a:r>
                <a:rPr lang="en-US" sz="2400" dirty="0">
                  <a:latin typeface="Consolas" panose="020B0609020204030204" pitchFamily="49" charset="0"/>
                </a:rPr>
                <a:t> </a:t>
              </a:r>
              <a:r>
                <a:rPr lang="en-US" sz="2400" dirty="0" err="1">
                  <a:latin typeface="Consolas" panose="020B0609020204030204" pitchFamily="49" charset="0"/>
                </a:rPr>
                <a:t>sensorLocation</a:t>
              </a:r>
              <a:r>
                <a:rPr lang="en-US" sz="2400" dirty="0">
                  <a:latin typeface="Consolas" panose="020B0609020204030204" pitchFamily="49" charset="0"/>
                </a:rPr>
                <a:t>  : number</a:t>
              </a:r>
            </a:p>
          </p:txBody>
        </p:sp>
        <p:sp>
          <p:nvSpPr>
            <p:cNvPr id="9" name="AutoShape 4">
              <a:extLst>
                <a:ext uri="{FF2B5EF4-FFF2-40B4-BE49-F238E27FC236}">
                  <a16:creationId xmlns:a16="http://schemas.microsoft.com/office/drawing/2014/main" id="{F8DACF49-E768-4ACD-8435-FE882EBD6EC6}"/>
                </a:ext>
              </a:extLst>
            </p:cNvPr>
            <p:cNvSpPr>
              <a:spLocks/>
            </p:cNvSpPr>
            <p:nvPr/>
          </p:nvSpPr>
          <p:spPr bwMode="auto">
            <a:xfrm rot="10800000" flipH="1">
              <a:off x="1761084" y="4652570"/>
              <a:ext cx="642938" cy="6495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close/>
                </a:path>
              </a:pathLst>
            </a:custGeom>
            <a:blipFill dpi="0" rotWithShape="0">
              <a:blip r:embed="rId3"/>
              <a:srcRect/>
              <a:tile tx="0" ty="0" sx="100000" sy="100000" flip="none" algn="tl"/>
            </a:blipFill>
            <a:ln w="25400" cap="flat" cmpd="sng">
              <a:solidFill>
                <a:srgbClr val="00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p>
              <a:endParaRPr lang="en-US" altLang="en-US" sz="2812" dirty="0">
                <a:solidFill>
                  <a:srgbClr val="FFFFFF"/>
                </a:solidFill>
                <a:effectLst>
                  <a:outerShdw blurRad="38100" dist="38100" dir="2700000" algn="tl">
                    <a:srgbClr val="C0C0C0"/>
                  </a:outerShdw>
                </a:effectLst>
                <a:latin typeface="Gill Sans" charset="0"/>
                <a:ea typeface="Gill Sans" charset="0"/>
                <a:cs typeface="Gill Sans" charset="0"/>
                <a:sym typeface="Gill Sans" charset="0"/>
              </a:endParaRPr>
            </a:p>
          </p:txBody>
        </p:sp>
      </p:grpSp>
      <p:grpSp>
        <p:nvGrpSpPr>
          <p:cNvPr id="16" name="Group 15">
            <a:extLst>
              <a:ext uri="{FF2B5EF4-FFF2-40B4-BE49-F238E27FC236}">
                <a16:creationId xmlns:a16="http://schemas.microsoft.com/office/drawing/2014/main" id="{BE2218E9-CCF0-DD0C-4D28-DE8C5230C528}"/>
              </a:ext>
            </a:extLst>
          </p:cNvPr>
          <p:cNvGrpSpPr/>
          <p:nvPr/>
        </p:nvGrpSpPr>
        <p:grpSpPr>
          <a:xfrm>
            <a:off x="5050645" y="3555012"/>
            <a:ext cx="6821906" cy="1716396"/>
            <a:chOff x="5370094" y="2422422"/>
            <a:chExt cx="6821906" cy="1716396"/>
          </a:xfrm>
        </p:grpSpPr>
        <p:sp>
          <p:nvSpPr>
            <p:cNvPr id="3" name="Rectangle 2">
              <a:extLst>
                <a:ext uri="{FF2B5EF4-FFF2-40B4-BE49-F238E27FC236}">
                  <a16:creationId xmlns:a16="http://schemas.microsoft.com/office/drawing/2014/main" id="{615F2DCC-7FA9-FBA3-F115-A932C26715A8}"/>
                </a:ext>
              </a:extLst>
            </p:cNvPr>
            <p:cNvSpPr/>
            <p:nvPr/>
          </p:nvSpPr>
          <p:spPr>
            <a:xfrm>
              <a:off x="5370094" y="2422422"/>
              <a:ext cx="6821906" cy="830997"/>
            </a:xfrm>
            <a:prstGeom prst="rect">
              <a:avLst/>
            </a:prstGeom>
          </p:spPr>
          <p:txBody>
            <a:bodyPr wrap="square">
              <a:spAutoFit/>
            </a:bodyPr>
            <a:lstStyle/>
            <a:p>
              <a:pPr algn="l"/>
              <a:r>
                <a:rPr lang="en-US" sz="2400" dirty="0">
                  <a:solidFill>
                    <a:srgbClr val="0000FF"/>
                  </a:solidFill>
                  <a:latin typeface="Consolas" panose="020B0609020204030204" pitchFamily="49" charset="0"/>
                </a:rPr>
                <a:t>const</a:t>
              </a:r>
              <a:r>
                <a:rPr lang="en-US" sz="2400" dirty="0">
                  <a:latin typeface="Consolas" panose="020B0609020204030204" pitchFamily="49" charset="0"/>
                </a:rPr>
                <a:t> temperature     : Temperature</a:t>
              </a:r>
            </a:p>
            <a:p>
              <a:pPr algn="l"/>
              <a:r>
                <a:rPr lang="en-US" sz="2400" dirty="0">
                  <a:solidFill>
                    <a:srgbClr val="0000FF"/>
                  </a:solidFill>
                  <a:latin typeface="Consolas" panose="020B0609020204030204" pitchFamily="49" charset="0"/>
                </a:rPr>
                <a:t>const</a:t>
              </a:r>
              <a:r>
                <a:rPr lang="en-US" sz="2400" dirty="0">
                  <a:latin typeface="Consolas" panose="020B0609020204030204" pitchFamily="49" charset="0"/>
                </a:rPr>
                <a:t> </a:t>
              </a:r>
              <a:r>
                <a:rPr lang="en-US" sz="2400" dirty="0" err="1">
                  <a:latin typeface="Consolas" panose="020B0609020204030204" pitchFamily="49" charset="0"/>
                </a:rPr>
                <a:t>sensorLocation</a:t>
              </a:r>
              <a:r>
                <a:rPr lang="en-US" sz="2400" dirty="0">
                  <a:latin typeface="Consolas" panose="020B0609020204030204" pitchFamily="49" charset="0"/>
                </a:rPr>
                <a:t>  : </a:t>
              </a:r>
              <a:r>
                <a:rPr lang="en-US" sz="2400" dirty="0" err="1">
                  <a:latin typeface="Consolas" panose="020B0609020204030204" pitchFamily="49" charset="0"/>
                </a:rPr>
                <a:t>SensorLocation</a:t>
              </a:r>
              <a:endParaRPr lang="en-US" sz="2400" dirty="0">
                <a:latin typeface="Consolas" panose="020B0609020204030204" pitchFamily="49" charset="0"/>
              </a:endParaRPr>
            </a:p>
          </p:txBody>
        </p:sp>
        <p:sp>
          <p:nvSpPr>
            <p:cNvPr id="13" name="AutoShape 4">
              <a:extLst>
                <a:ext uri="{FF2B5EF4-FFF2-40B4-BE49-F238E27FC236}">
                  <a16:creationId xmlns:a16="http://schemas.microsoft.com/office/drawing/2014/main" id="{8D794165-8935-B60C-4112-2F0BA7B93D66}"/>
                </a:ext>
              </a:extLst>
            </p:cNvPr>
            <p:cNvSpPr>
              <a:spLocks/>
            </p:cNvSpPr>
            <p:nvPr/>
          </p:nvSpPr>
          <p:spPr bwMode="auto">
            <a:xfrm rot="1952162" flipH="1">
              <a:off x="5917991" y="3489246"/>
              <a:ext cx="642938" cy="6495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close/>
                </a:path>
              </a:pathLst>
            </a:custGeom>
            <a:blipFill dpi="0" rotWithShape="0">
              <a:blip r:embed="rId3"/>
              <a:srcRect/>
              <a:tile tx="0" ty="0" sx="100000" sy="100000" flip="none" algn="tl"/>
            </a:blipFill>
            <a:ln w="25400" cap="flat" cmpd="sng">
              <a:solidFill>
                <a:srgbClr val="00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p>
              <a:endParaRPr lang="en-US" altLang="en-US" sz="2812" dirty="0">
                <a:solidFill>
                  <a:srgbClr val="FFFFFF"/>
                </a:solidFill>
                <a:effectLst>
                  <a:outerShdw blurRad="38100" dist="38100" dir="2700000" algn="tl">
                    <a:srgbClr val="C0C0C0"/>
                  </a:outerShdw>
                </a:effectLst>
                <a:latin typeface="Gill Sans" charset="0"/>
                <a:ea typeface="Gill Sans" charset="0"/>
                <a:cs typeface="Gill Sans" charset="0"/>
                <a:sym typeface="Gill Sans" charset="0"/>
              </a:endParaRPr>
            </a:p>
          </p:txBody>
        </p:sp>
      </p:grpSp>
    </p:spTree>
    <p:extLst>
      <p:ext uri="{BB962C8B-B14F-4D97-AF65-F5344CB8AC3E}">
        <p14:creationId xmlns:p14="http://schemas.microsoft.com/office/powerpoint/2010/main" val="91576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6854A-BE1D-42CD-B723-1DA903E0D12B}"/>
              </a:ext>
            </a:extLst>
          </p:cNvPr>
          <p:cNvSpPr>
            <a:spLocks noGrp="1"/>
          </p:cNvSpPr>
          <p:nvPr>
            <p:ph type="title"/>
          </p:nvPr>
        </p:nvSpPr>
        <p:spPr/>
        <p:txBody>
          <a:bodyPr/>
          <a:lstStyle/>
          <a:p>
            <a:r>
              <a:rPr lang="en-US" dirty="0"/>
              <a:t>Use Good Names for Functions and Methods</a:t>
            </a:r>
          </a:p>
        </p:txBody>
      </p:sp>
      <p:sp>
        <p:nvSpPr>
          <p:cNvPr id="4" name="Slide Number Placeholder 3">
            <a:extLst>
              <a:ext uri="{FF2B5EF4-FFF2-40B4-BE49-F238E27FC236}">
                <a16:creationId xmlns:a16="http://schemas.microsoft.com/office/drawing/2014/main" id="{0B64A2B1-E945-4B23-9819-6C227319450F}"/>
              </a:ext>
            </a:extLst>
          </p:cNvPr>
          <p:cNvSpPr>
            <a:spLocks noGrp="1"/>
          </p:cNvSpPr>
          <p:nvPr>
            <p:ph type="sldNum" sz="quarter" idx="12"/>
          </p:nvPr>
        </p:nvSpPr>
        <p:spPr/>
        <p:txBody>
          <a:bodyPr/>
          <a:lstStyle/>
          <a:p>
            <a:fld id="{20F37917-FD3A-4669-9018-DA04BCDD3D75}" type="slidenum">
              <a:rPr lang="en-US" smtClean="0"/>
              <a:t>18</a:t>
            </a:fld>
            <a:endParaRPr lang="en-US"/>
          </a:p>
        </p:txBody>
      </p:sp>
      <p:sp>
        <p:nvSpPr>
          <p:cNvPr id="5" name="Rectangle 4">
            <a:extLst>
              <a:ext uri="{FF2B5EF4-FFF2-40B4-BE49-F238E27FC236}">
                <a16:creationId xmlns:a16="http://schemas.microsoft.com/office/drawing/2014/main" id="{4CED143B-1960-4374-9E41-96B696A829AD}"/>
              </a:ext>
            </a:extLst>
          </p:cNvPr>
          <p:cNvSpPr/>
          <p:nvPr/>
        </p:nvSpPr>
        <p:spPr>
          <a:xfrm>
            <a:off x="1193017" y="1845153"/>
            <a:ext cx="7326515" cy="461665"/>
          </a:xfrm>
          <a:prstGeom prst="rect">
            <a:avLst/>
          </a:prstGeom>
        </p:spPr>
        <p:txBody>
          <a:bodyPr wrap="square">
            <a:spAutoFit/>
          </a:bodyPr>
          <a:lstStyle/>
          <a:p>
            <a:pPr algn="l"/>
            <a:r>
              <a:rPr lang="en-US" sz="2400" dirty="0">
                <a:solidFill>
                  <a:srgbClr val="0000FF"/>
                </a:solidFill>
                <a:latin typeface="Consolas" panose="020B0609020204030204" pitchFamily="49" charset="0"/>
              </a:rPr>
              <a:t>function</a:t>
            </a:r>
            <a:r>
              <a:rPr lang="en-US" sz="2400" dirty="0">
                <a:latin typeface="Consolas" panose="020B0609020204030204" pitchFamily="49" charset="0"/>
              </a:rPr>
              <a:t> </a:t>
            </a:r>
            <a:r>
              <a:rPr lang="en-US" sz="2400" dirty="0" err="1">
                <a:latin typeface="Consolas" panose="020B0609020204030204" pitchFamily="49" charset="0"/>
              </a:rPr>
              <a:t>checkLine</a:t>
            </a:r>
            <a:r>
              <a:rPr lang="en-US" sz="2400" dirty="0">
                <a:latin typeface="Consolas" panose="020B0609020204030204" pitchFamily="49" charset="0"/>
              </a:rPr>
              <a:t> (line) : </a:t>
            </a:r>
            <a:r>
              <a:rPr lang="en-US" sz="2400" dirty="0" err="1">
                <a:latin typeface="Consolas" panose="020B0609020204030204" pitchFamily="49" charset="0"/>
              </a:rPr>
              <a:t>boolean</a:t>
            </a:r>
            <a:endParaRPr lang="en-US" sz="2400" dirty="0">
              <a:latin typeface="Consolas" panose="020B0609020204030204" pitchFamily="49" charset="0"/>
            </a:endParaRPr>
          </a:p>
        </p:txBody>
      </p:sp>
      <p:sp>
        <p:nvSpPr>
          <p:cNvPr id="6" name="Rectangle 5">
            <a:extLst>
              <a:ext uri="{FF2B5EF4-FFF2-40B4-BE49-F238E27FC236}">
                <a16:creationId xmlns:a16="http://schemas.microsoft.com/office/drawing/2014/main" id="{AEB2F578-F41C-42BE-A746-B411D0AE37EB}"/>
              </a:ext>
            </a:extLst>
          </p:cNvPr>
          <p:cNvSpPr/>
          <p:nvPr/>
        </p:nvSpPr>
        <p:spPr>
          <a:xfrm>
            <a:off x="1205423" y="3632981"/>
            <a:ext cx="7326515" cy="461665"/>
          </a:xfrm>
          <a:prstGeom prst="rect">
            <a:avLst/>
          </a:prstGeom>
        </p:spPr>
        <p:txBody>
          <a:bodyPr wrap="square">
            <a:spAutoFit/>
          </a:bodyPr>
          <a:lstStyle/>
          <a:p>
            <a:pPr algn="l"/>
            <a:r>
              <a:rPr lang="en-US" sz="2400" dirty="0">
                <a:solidFill>
                  <a:srgbClr val="0000FF"/>
                </a:solidFill>
                <a:latin typeface="Consolas" panose="020B0609020204030204" pitchFamily="49" charset="0"/>
              </a:rPr>
              <a:t>function</a:t>
            </a:r>
            <a:r>
              <a:rPr lang="en-US" sz="2400" dirty="0">
                <a:latin typeface="Consolas" panose="020B0609020204030204" pitchFamily="49" charset="0"/>
              </a:rPr>
              <a:t> </a:t>
            </a:r>
            <a:r>
              <a:rPr lang="en-US" sz="2400" dirty="0" err="1">
                <a:latin typeface="Consolas" panose="020B0609020204030204" pitchFamily="49" charset="0"/>
              </a:rPr>
              <a:t>lineIsTooLong</a:t>
            </a:r>
            <a:r>
              <a:rPr lang="en-US" sz="2400" dirty="0">
                <a:latin typeface="Consolas" panose="020B0609020204030204" pitchFamily="49" charset="0"/>
              </a:rPr>
              <a:t> (line) : </a:t>
            </a:r>
            <a:r>
              <a:rPr lang="en-US" sz="2400" dirty="0" err="1">
                <a:latin typeface="Consolas" panose="020B0609020204030204" pitchFamily="49" charset="0"/>
              </a:rPr>
              <a:t>boolean</a:t>
            </a:r>
            <a:endParaRPr lang="en-US" sz="2400" dirty="0">
              <a:latin typeface="Consolas" panose="020B0609020204030204" pitchFamily="49" charset="0"/>
            </a:endParaRPr>
          </a:p>
        </p:txBody>
      </p:sp>
      <p:sp>
        <p:nvSpPr>
          <p:cNvPr id="13" name="AutoShape 4">
            <a:extLst>
              <a:ext uri="{FF2B5EF4-FFF2-40B4-BE49-F238E27FC236}">
                <a16:creationId xmlns:a16="http://schemas.microsoft.com/office/drawing/2014/main" id="{09745AEF-CB1B-4F83-970C-A8080165F0EB}"/>
              </a:ext>
            </a:extLst>
          </p:cNvPr>
          <p:cNvSpPr>
            <a:spLocks/>
          </p:cNvSpPr>
          <p:nvPr/>
        </p:nvSpPr>
        <p:spPr bwMode="auto">
          <a:xfrm rot="10800000" flipH="1">
            <a:off x="3547248" y="2496994"/>
            <a:ext cx="861451" cy="728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close/>
              </a:path>
            </a:pathLst>
          </a:custGeom>
          <a:blipFill dpi="0" rotWithShape="0">
            <a:blip r:embed="rId3"/>
            <a:srcRect/>
            <a:tile tx="0" ty="0" sx="100000" sy="100000" flip="none" algn="tl"/>
          </a:blipFill>
          <a:ln w="25400" cap="flat" cmpd="sng">
            <a:solidFill>
              <a:srgbClr val="00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endParaRPr lang="en-US" altLang="en-US" sz="4000">
              <a:solidFill>
                <a:srgbClr val="FFFFFF"/>
              </a:solidFill>
              <a:effectLst>
                <a:outerShdw blurRad="38100" dist="38100" dir="2700000" algn="tl">
                  <a:srgbClr val="C0C0C0"/>
                </a:outerShdw>
              </a:effectLst>
              <a:latin typeface="Gill Sans" charset="0"/>
              <a:ea typeface="Gill Sans" charset="0"/>
              <a:cs typeface="Gill Sans" charset="0"/>
              <a:sym typeface="Gill Sans" charset="0"/>
            </a:endParaRPr>
          </a:p>
        </p:txBody>
      </p:sp>
    </p:spTree>
    <p:extLst>
      <p:ext uri="{BB962C8B-B14F-4D97-AF65-F5344CB8AC3E}">
        <p14:creationId xmlns:p14="http://schemas.microsoft.com/office/powerpoint/2010/main" val="324746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C7083-5B57-44C3-A19B-EF3066FD0105}"/>
              </a:ext>
            </a:extLst>
          </p:cNvPr>
          <p:cNvSpPr>
            <a:spLocks noGrp="1"/>
          </p:cNvSpPr>
          <p:nvPr>
            <p:ph type="title"/>
          </p:nvPr>
        </p:nvSpPr>
        <p:spPr/>
        <p:txBody>
          <a:bodyPr/>
          <a:lstStyle/>
          <a:p>
            <a:r>
              <a:rPr lang="en-US" dirty="0"/>
              <a:t>Use Good Names for Functions and Methods</a:t>
            </a:r>
          </a:p>
        </p:txBody>
      </p:sp>
      <p:sp>
        <p:nvSpPr>
          <p:cNvPr id="3" name="Content Placeholder 2">
            <a:extLst>
              <a:ext uri="{FF2B5EF4-FFF2-40B4-BE49-F238E27FC236}">
                <a16:creationId xmlns:a16="http://schemas.microsoft.com/office/drawing/2014/main" id="{D2919DEC-F851-4A05-BB1B-78C3DCAB39F2}"/>
              </a:ext>
            </a:extLst>
          </p:cNvPr>
          <p:cNvSpPr>
            <a:spLocks noGrp="1"/>
          </p:cNvSpPr>
          <p:nvPr>
            <p:ph idx="1"/>
          </p:nvPr>
        </p:nvSpPr>
        <p:spPr>
          <a:xfrm>
            <a:off x="838200" y="1542363"/>
            <a:ext cx="7887346" cy="4351338"/>
          </a:xfrm>
        </p:spPr>
        <p:txBody>
          <a:bodyPr/>
          <a:lstStyle/>
          <a:p>
            <a:r>
              <a:rPr lang="en-US" dirty="0"/>
              <a:t>Use noun-like names for functions or methods that return values, e.g.</a:t>
            </a:r>
          </a:p>
          <a:p>
            <a:endParaRPr lang="en-US" dirty="0"/>
          </a:p>
          <a:p>
            <a:endParaRPr lang="en-US" dirty="0"/>
          </a:p>
          <a:p>
            <a:r>
              <a:rPr lang="en-US" dirty="0"/>
              <a:t>not:</a:t>
            </a:r>
          </a:p>
          <a:p>
            <a:endParaRPr lang="en-US" dirty="0"/>
          </a:p>
          <a:p>
            <a:r>
              <a:rPr lang="en-US" dirty="0"/>
              <a:t>Reserve verb-like names for functions or methods that perform actions, like</a:t>
            </a:r>
          </a:p>
          <a:p>
            <a:endParaRPr lang="en-US" dirty="0"/>
          </a:p>
        </p:txBody>
      </p:sp>
      <p:sp>
        <p:nvSpPr>
          <p:cNvPr id="4" name="Slide Number Placeholder 3">
            <a:extLst>
              <a:ext uri="{FF2B5EF4-FFF2-40B4-BE49-F238E27FC236}">
                <a16:creationId xmlns:a16="http://schemas.microsoft.com/office/drawing/2014/main" id="{EC9AE109-2D23-4BF0-A99D-86469D0AC220}"/>
              </a:ext>
            </a:extLst>
          </p:cNvPr>
          <p:cNvSpPr>
            <a:spLocks noGrp="1"/>
          </p:cNvSpPr>
          <p:nvPr>
            <p:ph type="sldNum" sz="quarter" idx="12"/>
          </p:nvPr>
        </p:nvSpPr>
        <p:spPr/>
        <p:txBody>
          <a:bodyPr/>
          <a:lstStyle/>
          <a:p>
            <a:fld id="{20F37917-FD3A-4669-9018-DA04BCDD3D75}" type="slidenum">
              <a:rPr lang="en-US" smtClean="0"/>
              <a:t>19</a:t>
            </a:fld>
            <a:endParaRPr lang="en-US"/>
          </a:p>
        </p:txBody>
      </p:sp>
      <p:sp>
        <p:nvSpPr>
          <p:cNvPr id="6" name="Rectangle 5">
            <a:extLst>
              <a:ext uri="{FF2B5EF4-FFF2-40B4-BE49-F238E27FC236}">
                <a16:creationId xmlns:a16="http://schemas.microsoft.com/office/drawing/2014/main" id="{C57EF10A-F451-4D47-B00A-2D711BE90266}"/>
              </a:ext>
            </a:extLst>
          </p:cNvPr>
          <p:cNvSpPr/>
          <p:nvPr/>
        </p:nvSpPr>
        <p:spPr>
          <a:xfrm>
            <a:off x="2365717" y="2596720"/>
            <a:ext cx="6096000" cy="830997"/>
          </a:xfrm>
          <a:prstGeom prst="rect">
            <a:avLst/>
          </a:prstGeom>
        </p:spPr>
        <p:txBody>
          <a:bodyPr>
            <a:spAutoFit/>
          </a:bodyPr>
          <a:lstStyle/>
          <a:p>
            <a:r>
              <a:rPr lang="en-US" sz="2400" dirty="0">
                <a:solidFill>
                  <a:srgbClr val="0000FF"/>
                </a:solidFill>
                <a:latin typeface="Consolas" panose="020B0609020204030204" pitchFamily="49" charset="0"/>
              </a:rPr>
              <a:t>const</a:t>
            </a:r>
            <a:r>
              <a:rPr lang="en-US" sz="2400" dirty="0">
                <a:solidFill>
                  <a:srgbClr val="000000"/>
                </a:solidFill>
                <a:latin typeface="Consolas" panose="020B0609020204030204" pitchFamily="49" charset="0"/>
              </a:rPr>
              <a:t> c = </a:t>
            </a:r>
            <a:r>
              <a:rPr lang="en-US" sz="2400" dirty="0">
                <a:solidFill>
                  <a:srgbClr val="0000FF"/>
                </a:solidFill>
                <a:latin typeface="Consolas" panose="020B0609020204030204" pitchFamily="49" charset="0"/>
              </a:rPr>
              <a:t>new</a:t>
            </a:r>
            <a:r>
              <a:rPr lang="en-US" sz="2400" dirty="0">
                <a:solidFill>
                  <a:srgbClr val="000000"/>
                </a:solidFill>
                <a:latin typeface="Consolas" panose="020B0609020204030204" pitchFamily="49" charset="0"/>
              </a:rPr>
              <a:t> Circle(</a:t>
            </a:r>
            <a:r>
              <a:rPr lang="en-US" sz="2400" dirty="0" err="1">
                <a:solidFill>
                  <a:srgbClr val="000000"/>
                </a:solidFill>
                <a:latin typeface="Consolas" panose="020B0609020204030204" pitchFamily="49" charset="0"/>
              </a:rPr>
              <a:t>initRadius</a:t>
            </a:r>
            <a:r>
              <a:rPr lang="en-US" sz="2400" dirty="0">
                <a:solidFill>
                  <a:srgbClr val="000000"/>
                </a:solidFill>
                <a:latin typeface="Consolas" panose="020B0609020204030204" pitchFamily="49" charset="0"/>
              </a:rPr>
              <a:t>)</a:t>
            </a:r>
          </a:p>
          <a:p>
            <a:r>
              <a:rPr lang="en-US" sz="2400" dirty="0">
                <a:solidFill>
                  <a:srgbClr val="0000FF"/>
                </a:solidFill>
                <a:latin typeface="Consolas" panose="020B0609020204030204" pitchFamily="49" charset="0"/>
              </a:rPr>
              <a:t>const</a:t>
            </a:r>
            <a:r>
              <a:rPr lang="en-US" sz="2400" dirty="0">
                <a:solidFill>
                  <a:srgbClr val="000000"/>
                </a:solidFill>
                <a:latin typeface="Consolas" panose="020B0609020204030204" pitchFamily="49" charset="0"/>
              </a:rPr>
              <a:t> a = </a:t>
            </a:r>
            <a:r>
              <a:rPr lang="en-US" sz="2400" dirty="0" err="1">
                <a:solidFill>
                  <a:srgbClr val="000000"/>
                </a:solidFill>
                <a:latin typeface="Consolas" panose="020B0609020204030204" pitchFamily="49" charset="0"/>
              </a:rPr>
              <a:t>c.diameter</a:t>
            </a:r>
            <a:r>
              <a:rPr lang="en-US" sz="2400" dirty="0">
                <a:solidFill>
                  <a:srgbClr val="000000"/>
                </a:solidFill>
                <a:latin typeface="Consolas" panose="020B0609020204030204" pitchFamily="49" charset="0"/>
              </a:rPr>
              <a:t>()</a:t>
            </a:r>
            <a:endParaRPr lang="en-US" sz="2400" b="0" dirty="0">
              <a:solidFill>
                <a:srgbClr val="000000"/>
              </a:solidFill>
              <a:effectLst/>
              <a:latin typeface="Consolas" panose="020B0609020204030204" pitchFamily="49" charset="0"/>
            </a:endParaRPr>
          </a:p>
        </p:txBody>
      </p:sp>
      <p:sp>
        <p:nvSpPr>
          <p:cNvPr id="7" name="Rectangle 6">
            <a:extLst>
              <a:ext uri="{FF2B5EF4-FFF2-40B4-BE49-F238E27FC236}">
                <a16:creationId xmlns:a16="http://schemas.microsoft.com/office/drawing/2014/main" id="{43742CDD-C1E7-4BBA-89C5-767A9BCB1EEB}"/>
              </a:ext>
            </a:extLst>
          </p:cNvPr>
          <p:cNvSpPr/>
          <p:nvPr/>
        </p:nvSpPr>
        <p:spPr>
          <a:xfrm>
            <a:off x="2365716" y="3821166"/>
            <a:ext cx="6095999" cy="461665"/>
          </a:xfrm>
          <a:prstGeom prst="rect">
            <a:avLst/>
          </a:prstGeom>
        </p:spPr>
        <p:txBody>
          <a:bodyPr wrap="square">
            <a:spAutoFit/>
          </a:bodyPr>
          <a:lstStyle/>
          <a:p>
            <a:r>
              <a:rPr lang="en-US" sz="2400" dirty="0">
                <a:solidFill>
                  <a:srgbClr val="0000FF"/>
                </a:solidFill>
                <a:latin typeface="Consolas" panose="020B0609020204030204" pitchFamily="49" charset="0"/>
              </a:rPr>
              <a:t>const</a:t>
            </a:r>
            <a:r>
              <a:rPr lang="en-US" sz="2400" dirty="0">
                <a:solidFill>
                  <a:srgbClr val="000000"/>
                </a:solidFill>
                <a:latin typeface="Consolas" panose="020B0609020204030204" pitchFamily="49" charset="0"/>
              </a:rPr>
              <a:t> a = </a:t>
            </a:r>
            <a:r>
              <a:rPr lang="en-US" sz="2400" dirty="0" err="1">
                <a:solidFill>
                  <a:srgbClr val="000000"/>
                </a:solidFill>
                <a:latin typeface="Consolas" panose="020B0609020204030204" pitchFamily="49" charset="0"/>
              </a:rPr>
              <a:t>c.calculateDiameter</a:t>
            </a:r>
            <a:r>
              <a:rPr lang="en-US" sz="2400" dirty="0">
                <a:solidFill>
                  <a:srgbClr val="000000"/>
                </a:solidFill>
                <a:latin typeface="Consolas" panose="020B0609020204030204" pitchFamily="49" charset="0"/>
              </a:rPr>
              <a:t>()</a:t>
            </a:r>
            <a:endParaRPr lang="en-US" sz="2400" b="0" dirty="0">
              <a:solidFill>
                <a:srgbClr val="000000"/>
              </a:solidFill>
              <a:effectLst/>
              <a:latin typeface="Consolas" panose="020B0609020204030204" pitchFamily="49" charset="0"/>
            </a:endParaRPr>
          </a:p>
        </p:txBody>
      </p:sp>
      <p:sp>
        <p:nvSpPr>
          <p:cNvPr id="9" name="Rectangle 8">
            <a:extLst>
              <a:ext uri="{FF2B5EF4-FFF2-40B4-BE49-F238E27FC236}">
                <a16:creationId xmlns:a16="http://schemas.microsoft.com/office/drawing/2014/main" id="{40666FBA-4BD6-4272-B866-25292504D244}"/>
              </a:ext>
            </a:extLst>
          </p:cNvPr>
          <p:cNvSpPr/>
          <p:nvPr/>
        </p:nvSpPr>
        <p:spPr>
          <a:xfrm>
            <a:off x="2365717" y="5599610"/>
            <a:ext cx="5452134" cy="461665"/>
          </a:xfrm>
          <a:prstGeom prst="rect">
            <a:avLst/>
          </a:prstGeom>
        </p:spPr>
        <p:txBody>
          <a:bodyPr wrap="none">
            <a:spAutoFit/>
          </a:bodyPr>
          <a:lstStyle/>
          <a:p>
            <a:r>
              <a:rPr lang="en-US" sz="2400" dirty="0">
                <a:solidFill>
                  <a:srgbClr val="000000"/>
                </a:solidFill>
                <a:latin typeface="Consolas" panose="020B0609020204030204" pitchFamily="49" charset="0"/>
              </a:rPr>
              <a:t>table1.addItem(student1,grade1)</a:t>
            </a:r>
            <a:endParaRPr lang="en-US" sz="2400"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2175689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33575-0593-49FD-831F-131BB6CC7E6C}"/>
              </a:ext>
            </a:extLst>
          </p:cNvPr>
          <p:cNvSpPr>
            <a:spLocks noGrp="1"/>
          </p:cNvSpPr>
          <p:nvPr>
            <p:ph type="title"/>
          </p:nvPr>
        </p:nvSpPr>
        <p:spPr/>
        <p:txBody>
          <a:bodyPr/>
          <a:lstStyle/>
          <a:p>
            <a:r>
              <a:rPr lang="en-US" dirty="0"/>
              <a:t>Learning Objectives for this Lesson</a:t>
            </a:r>
          </a:p>
        </p:txBody>
      </p:sp>
      <p:sp>
        <p:nvSpPr>
          <p:cNvPr id="3" name="Text Placeholder 2">
            <a:extLst>
              <a:ext uri="{FF2B5EF4-FFF2-40B4-BE49-F238E27FC236}">
                <a16:creationId xmlns:a16="http://schemas.microsoft.com/office/drawing/2014/main" id="{5B21ECCD-9823-405F-AA9A-D0CC235AD583}"/>
              </a:ext>
            </a:extLst>
          </p:cNvPr>
          <p:cNvSpPr>
            <a:spLocks noGrp="1"/>
          </p:cNvSpPr>
          <p:nvPr>
            <p:ph idx="1"/>
          </p:nvPr>
        </p:nvSpPr>
        <p:spPr/>
        <p:txBody>
          <a:bodyPr/>
          <a:lstStyle/>
          <a:p>
            <a:r>
              <a:rPr lang="en-US" dirty="0"/>
              <a:t>By the end of this lesson you should be able to:</a:t>
            </a:r>
          </a:p>
          <a:p>
            <a:pPr lvl="1" fontAlgn="base"/>
            <a:r>
              <a:rPr lang="en-US" dirty="0"/>
              <a:t>Describe the purpose of our best practices for code-level design</a:t>
            </a:r>
          </a:p>
          <a:p>
            <a:pPr lvl="1" fontAlgn="base"/>
            <a:r>
              <a:rPr lang="en-US" dirty="0"/>
              <a:t>List 6 principles for writing readable code, with examples</a:t>
            </a:r>
          </a:p>
          <a:p>
            <a:pPr lvl="1" fontAlgn="base"/>
            <a:r>
              <a:rPr lang="en-US" dirty="0"/>
              <a:t>Identify some violations of the practices and suggest ways to mitigate them</a:t>
            </a:r>
          </a:p>
        </p:txBody>
      </p:sp>
      <p:sp>
        <p:nvSpPr>
          <p:cNvPr id="5" name="Slide Number Placeholder 4">
            <a:extLst>
              <a:ext uri="{FF2B5EF4-FFF2-40B4-BE49-F238E27FC236}">
                <a16:creationId xmlns:a16="http://schemas.microsoft.com/office/drawing/2014/main" id="{D3CB1048-3EB8-4281-8361-E7EB70F6FBBC}"/>
              </a:ext>
            </a:extLst>
          </p:cNvPr>
          <p:cNvSpPr>
            <a:spLocks noGrp="1"/>
          </p:cNvSpPr>
          <p:nvPr>
            <p:ph type="sldNum" sz="quarter" idx="12"/>
          </p:nvPr>
        </p:nvSpPr>
        <p:spPr/>
        <p:txBody>
          <a:bodyPr/>
          <a:lstStyle/>
          <a:p>
            <a:fld id="{86CB4B4D-7CA3-9044-876B-883B54F8677D}" type="slidenum">
              <a:rPr lang="en-US" smtClean="0"/>
              <a:pPr/>
              <a:t>2</a:t>
            </a:fld>
            <a:endParaRPr lang="en-US"/>
          </a:p>
        </p:txBody>
      </p:sp>
    </p:spTree>
    <p:extLst>
      <p:ext uri="{BB962C8B-B14F-4D97-AF65-F5344CB8AC3E}">
        <p14:creationId xmlns:p14="http://schemas.microsoft.com/office/powerpoint/2010/main" val="3915051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B721B-631D-AD3C-D13C-B25534E5E1AB}"/>
              </a:ext>
            </a:extLst>
          </p:cNvPr>
          <p:cNvSpPr>
            <a:spLocks noGrp="1"/>
          </p:cNvSpPr>
          <p:nvPr>
            <p:ph type="title"/>
          </p:nvPr>
        </p:nvSpPr>
        <p:spPr/>
        <p:txBody>
          <a:bodyPr/>
          <a:lstStyle/>
          <a:p>
            <a:r>
              <a:rPr lang="en-US" dirty="0"/>
              <a:t>Use Standard Patterns with Standard Names</a:t>
            </a:r>
          </a:p>
        </p:txBody>
      </p:sp>
      <p:sp>
        <p:nvSpPr>
          <p:cNvPr id="3" name="Content Placeholder 2">
            <a:extLst>
              <a:ext uri="{FF2B5EF4-FFF2-40B4-BE49-F238E27FC236}">
                <a16:creationId xmlns:a16="http://schemas.microsoft.com/office/drawing/2014/main" id="{AB841B0D-C120-1FB5-4E86-9B9D81924785}"/>
              </a:ext>
            </a:extLst>
          </p:cNvPr>
          <p:cNvSpPr>
            <a:spLocks noGrp="1"/>
          </p:cNvSpPr>
          <p:nvPr>
            <p:ph idx="1"/>
          </p:nvPr>
        </p:nvSpPr>
        <p:spPr/>
        <p:txBody>
          <a:bodyPr>
            <a:normAutofit lnSpcReduction="10000"/>
          </a:bodyPr>
          <a:lstStyle/>
          <a:p>
            <a:r>
              <a:rPr lang="en-US" dirty="0" err="1"/>
              <a:t>eg</a:t>
            </a:r>
            <a:r>
              <a:rPr lang="en-US" dirty="0"/>
              <a:t> </a:t>
            </a:r>
            <a:r>
              <a:rPr lang="en-US" dirty="0" err="1"/>
              <a:t>addListener</a:t>
            </a:r>
            <a:r>
              <a:rPr lang="en-US" dirty="0"/>
              <a:t>, </a:t>
            </a:r>
            <a:r>
              <a:rPr lang="en-US" dirty="0" err="1"/>
              <a:t>removeListener</a:t>
            </a:r>
            <a:r>
              <a:rPr lang="en-US" dirty="0"/>
              <a:t> for Observer pattern</a:t>
            </a:r>
          </a:p>
          <a:p>
            <a:r>
              <a:rPr lang="en-US" dirty="0"/>
              <a:t>.instance() for singleton pattern</a:t>
            </a:r>
          </a:p>
          <a:p>
            <a:r>
              <a:rPr lang="en-US" dirty="0"/>
              <a:t>use similar names for similar operations</a:t>
            </a:r>
          </a:p>
          <a:p>
            <a:pPr lvl="1"/>
            <a:r>
              <a:rPr lang="en-US" dirty="0"/>
              <a:t>don't call it </a:t>
            </a:r>
            <a:r>
              <a:rPr lang="en-US" dirty="0" err="1"/>
              <a:t>getSomething</a:t>
            </a:r>
            <a:r>
              <a:rPr lang="en-US" dirty="0"/>
              <a:t> in one place and </a:t>
            </a:r>
            <a:r>
              <a:rPr lang="en-US" dirty="0" err="1"/>
              <a:t>fetchSomething</a:t>
            </a:r>
            <a:r>
              <a:rPr lang="en-US" dirty="0"/>
              <a:t> in another place.</a:t>
            </a:r>
          </a:p>
          <a:p>
            <a:r>
              <a:rPr lang="en-US" dirty="0"/>
              <a:t>functions with similar names should behave similarly</a:t>
            </a:r>
          </a:p>
          <a:p>
            <a:pPr lvl="1"/>
            <a:r>
              <a:rPr lang="en-US" dirty="0"/>
              <a:t>if </a:t>
            </a:r>
            <a:r>
              <a:rPr lang="en-US" dirty="0" err="1"/>
              <a:t>getSomething</a:t>
            </a:r>
            <a:r>
              <a:rPr lang="en-US" dirty="0"/>
              <a:t> throws an error on failure then </a:t>
            </a:r>
            <a:r>
              <a:rPr lang="en-US" dirty="0" err="1"/>
              <a:t>getAnotherThing</a:t>
            </a:r>
            <a:r>
              <a:rPr lang="en-US" dirty="0"/>
              <a:t> should also throw an error on failure.</a:t>
            </a:r>
          </a:p>
        </p:txBody>
      </p:sp>
      <p:sp>
        <p:nvSpPr>
          <p:cNvPr id="4" name="Slide Number Placeholder 3">
            <a:extLst>
              <a:ext uri="{FF2B5EF4-FFF2-40B4-BE49-F238E27FC236}">
                <a16:creationId xmlns:a16="http://schemas.microsoft.com/office/drawing/2014/main" id="{44B8F7C5-BD7F-73F4-4AAF-5C91F02D740C}"/>
              </a:ext>
            </a:extLst>
          </p:cNvPr>
          <p:cNvSpPr>
            <a:spLocks noGrp="1"/>
          </p:cNvSpPr>
          <p:nvPr>
            <p:ph type="sldNum" sz="quarter" idx="12"/>
          </p:nvPr>
        </p:nvSpPr>
        <p:spPr/>
        <p:txBody>
          <a:bodyPr/>
          <a:lstStyle/>
          <a:p>
            <a:fld id="{20F37917-FD3A-4669-9018-DA04BCDD3D75}" type="slidenum">
              <a:rPr lang="en-US" smtClean="0"/>
              <a:t>20</a:t>
            </a:fld>
            <a:endParaRPr lang="en-US"/>
          </a:p>
        </p:txBody>
      </p:sp>
    </p:spTree>
    <p:extLst>
      <p:ext uri="{BB962C8B-B14F-4D97-AF65-F5344CB8AC3E}">
        <p14:creationId xmlns:p14="http://schemas.microsoft.com/office/powerpoint/2010/main" val="3339444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6">
            <a:extLst>
              <a:ext uri="{FF2B5EF4-FFF2-40B4-BE49-F238E27FC236}">
                <a16:creationId xmlns:a16="http://schemas.microsoft.com/office/drawing/2014/main" id="{AE6694D0-51F3-9DC6-3360-9E15ACB68E9D}"/>
              </a:ext>
            </a:extLst>
          </p:cNvPr>
          <p:cNvSpPr/>
          <p:nvPr/>
        </p:nvSpPr>
        <p:spPr>
          <a:xfrm>
            <a:off x="2755900" y="1351756"/>
            <a:ext cx="7581900" cy="3309144"/>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2" name="Title 1">
            <a:extLst>
              <a:ext uri="{FF2B5EF4-FFF2-40B4-BE49-F238E27FC236}">
                <a16:creationId xmlns:a16="http://schemas.microsoft.com/office/drawing/2014/main" id="{064924F3-F9B5-A558-3570-BF0F3B4B3C0C}"/>
              </a:ext>
            </a:extLst>
          </p:cNvPr>
          <p:cNvSpPr>
            <a:spLocks noGrp="1"/>
          </p:cNvSpPr>
          <p:nvPr>
            <p:ph type="title"/>
          </p:nvPr>
        </p:nvSpPr>
        <p:spPr/>
        <p:txBody>
          <a:bodyPr>
            <a:normAutofit/>
          </a:bodyPr>
          <a:lstStyle/>
          <a:p>
            <a:r>
              <a:rPr lang="en-US" sz="3600" dirty="0"/>
              <a:t>Good Names Draw on Broad Long-Term Memory Knowledge</a:t>
            </a:r>
          </a:p>
        </p:txBody>
      </p:sp>
      <p:sp>
        <p:nvSpPr>
          <p:cNvPr id="3" name="Slide Number Placeholder 2">
            <a:extLst>
              <a:ext uri="{FF2B5EF4-FFF2-40B4-BE49-F238E27FC236}">
                <a16:creationId xmlns:a16="http://schemas.microsoft.com/office/drawing/2014/main" id="{EE7CFD95-078D-2E8E-6911-B1D287FD71D1}"/>
              </a:ext>
            </a:extLst>
          </p:cNvPr>
          <p:cNvSpPr>
            <a:spLocks noGrp="1"/>
          </p:cNvSpPr>
          <p:nvPr>
            <p:ph type="sldNum" sz="quarter" idx="12"/>
          </p:nvPr>
        </p:nvSpPr>
        <p:spPr/>
        <p:txBody>
          <a:bodyPr/>
          <a:lstStyle/>
          <a:p>
            <a:fld id="{20F37917-FD3A-4669-9018-DA04BCDD3D75}" type="slidenum">
              <a:rPr lang="en-US" smtClean="0"/>
              <a:t>21</a:t>
            </a:fld>
            <a:endParaRPr lang="en-US"/>
          </a:p>
        </p:txBody>
      </p:sp>
      <p:sp>
        <p:nvSpPr>
          <p:cNvPr id="4" name="TextBox 3">
            <a:extLst>
              <a:ext uri="{FF2B5EF4-FFF2-40B4-BE49-F238E27FC236}">
                <a16:creationId xmlns:a16="http://schemas.microsoft.com/office/drawing/2014/main" id="{7B212356-CB5E-FB5B-C404-A9072FD85FAE}"/>
              </a:ext>
            </a:extLst>
          </p:cNvPr>
          <p:cNvSpPr txBox="1"/>
          <p:nvPr/>
        </p:nvSpPr>
        <p:spPr>
          <a:xfrm>
            <a:off x="202406" y="1951038"/>
            <a:ext cx="2628901" cy="44450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const temp : Temperature</a:t>
            </a:r>
          </a:p>
        </p:txBody>
      </p:sp>
      <p:sp>
        <p:nvSpPr>
          <p:cNvPr id="5" name="TextBox 4">
            <a:extLst>
              <a:ext uri="{FF2B5EF4-FFF2-40B4-BE49-F238E27FC236}">
                <a16:creationId xmlns:a16="http://schemas.microsoft.com/office/drawing/2014/main" id="{883767E2-3D1D-C00A-1FB4-4835A7544FE3}"/>
              </a:ext>
            </a:extLst>
          </p:cNvPr>
          <p:cNvSpPr txBox="1"/>
          <p:nvPr/>
        </p:nvSpPr>
        <p:spPr>
          <a:xfrm>
            <a:off x="7473157" y="2119209"/>
            <a:ext cx="1625600" cy="125928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6" name="TextBox 5">
            <a:extLst>
              <a:ext uri="{FF2B5EF4-FFF2-40B4-BE49-F238E27FC236}">
                <a16:creationId xmlns:a16="http://schemas.microsoft.com/office/drawing/2014/main" id="{82CD3112-AAD1-9B2C-69BD-FBBADB8796AB}"/>
              </a:ext>
            </a:extLst>
          </p:cNvPr>
          <p:cNvSpPr txBox="1"/>
          <p:nvPr/>
        </p:nvSpPr>
        <p:spPr>
          <a:xfrm>
            <a:off x="5079206" y="3295153"/>
            <a:ext cx="2011363" cy="302419"/>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temp Temperature</a:t>
            </a:r>
          </a:p>
        </p:txBody>
      </p:sp>
      <p:sp>
        <p:nvSpPr>
          <p:cNvPr id="8" name="TextBox 7">
            <a:extLst>
              <a:ext uri="{FF2B5EF4-FFF2-40B4-BE49-F238E27FC236}">
                <a16:creationId xmlns:a16="http://schemas.microsoft.com/office/drawing/2014/main" id="{AF11D8BA-207A-9658-2568-519618C345DB}"/>
              </a:ext>
            </a:extLst>
          </p:cNvPr>
          <p:cNvSpPr txBox="1"/>
          <p:nvPr/>
        </p:nvSpPr>
        <p:spPr>
          <a:xfrm>
            <a:off x="3373438" y="2652813"/>
            <a:ext cx="1976437" cy="272257"/>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temp Temperature</a:t>
            </a:r>
          </a:p>
        </p:txBody>
      </p:sp>
      <p:sp>
        <p:nvSpPr>
          <p:cNvPr id="9" name="Snip and Round Single Corner Rectangle 8">
            <a:extLst>
              <a:ext uri="{FF2B5EF4-FFF2-40B4-BE49-F238E27FC236}">
                <a16:creationId xmlns:a16="http://schemas.microsoft.com/office/drawing/2014/main" id="{8CD953B7-EC20-E453-B9AE-F0F614ECA992}"/>
              </a:ext>
            </a:extLst>
          </p:cNvPr>
          <p:cNvSpPr/>
          <p:nvPr/>
        </p:nvSpPr>
        <p:spPr>
          <a:xfrm>
            <a:off x="7537450" y="2219623"/>
            <a:ext cx="466725" cy="341811"/>
          </a:xfrm>
          <a:prstGeom prst="snipRoundRect">
            <a:avLst>
              <a:gd name="adj1" fmla="val 50000"/>
              <a:gd name="adj2" fmla="val 41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10" name="TextBox 9">
            <a:extLst>
              <a:ext uri="{FF2B5EF4-FFF2-40B4-BE49-F238E27FC236}">
                <a16:creationId xmlns:a16="http://schemas.microsoft.com/office/drawing/2014/main" id="{BC3D0A94-B73B-4952-B4C0-25B8EB275FEA}"/>
              </a:ext>
            </a:extLst>
          </p:cNvPr>
          <p:cNvSpPr txBox="1"/>
          <p:nvPr/>
        </p:nvSpPr>
        <p:spPr>
          <a:xfrm>
            <a:off x="5079206" y="3597572"/>
            <a:ext cx="2011363" cy="1266627"/>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chemeClr val="tx1"/>
              </a:solidFill>
            </a:endParaRPr>
          </a:p>
        </p:txBody>
      </p:sp>
      <p:sp>
        <p:nvSpPr>
          <p:cNvPr id="11" name="TextBox 10">
            <a:extLst>
              <a:ext uri="{FF2B5EF4-FFF2-40B4-BE49-F238E27FC236}">
                <a16:creationId xmlns:a16="http://schemas.microsoft.com/office/drawing/2014/main" id="{C90EA049-5246-9612-CF6D-122EF56536EB}"/>
              </a:ext>
            </a:extLst>
          </p:cNvPr>
          <p:cNvSpPr txBox="1"/>
          <p:nvPr/>
        </p:nvSpPr>
        <p:spPr>
          <a:xfrm>
            <a:off x="3568700" y="2217442"/>
            <a:ext cx="22987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Short-Term Memory</a:t>
            </a:r>
          </a:p>
        </p:txBody>
      </p:sp>
      <p:sp>
        <p:nvSpPr>
          <p:cNvPr id="12" name="TextBox 11">
            <a:extLst>
              <a:ext uri="{FF2B5EF4-FFF2-40B4-BE49-F238E27FC236}">
                <a16:creationId xmlns:a16="http://schemas.microsoft.com/office/drawing/2014/main" id="{621BFC08-DDF8-975C-BC33-F0C9B6C1B184}"/>
              </a:ext>
            </a:extLst>
          </p:cNvPr>
          <p:cNvSpPr txBox="1"/>
          <p:nvPr/>
        </p:nvSpPr>
        <p:spPr>
          <a:xfrm>
            <a:off x="7537450" y="1805189"/>
            <a:ext cx="22987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Long Term Memory</a:t>
            </a:r>
          </a:p>
        </p:txBody>
      </p:sp>
      <p:sp>
        <p:nvSpPr>
          <p:cNvPr id="13" name="TextBox 12">
            <a:extLst>
              <a:ext uri="{FF2B5EF4-FFF2-40B4-BE49-F238E27FC236}">
                <a16:creationId xmlns:a16="http://schemas.microsoft.com/office/drawing/2014/main" id="{12DFDA83-0264-D911-10B8-F0875380B5C4}"/>
              </a:ext>
            </a:extLst>
          </p:cNvPr>
          <p:cNvSpPr txBox="1"/>
          <p:nvPr/>
        </p:nvSpPr>
        <p:spPr>
          <a:xfrm>
            <a:off x="5079206" y="2925070"/>
            <a:ext cx="22987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Working Memory</a:t>
            </a:r>
          </a:p>
        </p:txBody>
      </p:sp>
      <p:cxnSp>
        <p:nvCxnSpPr>
          <p:cNvPr id="15" name="Straight Arrow Connector 14">
            <a:extLst>
              <a:ext uri="{FF2B5EF4-FFF2-40B4-BE49-F238E27FC236}">
                <a16:creationId xmlns:a16="http://schemas.microsoft.com/office/drawing/2014/main" id="{55D375B5-BF55-87C3-3C68-932757A8DCEB}"/>
              </a:ext>
            </a:extLst>
          </p:cNvPr>
          <p:cNvCxnSpPr>
            <a:cxnSpLocks/>
            <a:stCxn id="4" idx="3"/>
            <a:endCxn id="8" idx="1"/>
          </p:cNvCxnSpPr>
          <p:nvPr/>
        </p:nvCxnSpPr>
        <p:spPr>
          <a:xfrm>
            <a:off x="2831307" y="2173288"/>
            <a:ext cx="542131" cy="6156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9A1BCD5-2D30-5DF8-8BA2-9E67AE60EFB0}"/>
              </a:ext>
            </a:extLst>
          </p:cNvPr>
          <p:cNvCxnSpPr>
            <a:cxnSpLocks/>
            <a:stCxn id="8" idx="2"/>
            <a:endCxn id="6" idx="1"/>
          </p:cNvCxnSpPr>
          <p:nvPr/>
        </p:nvCxnSpPr>
        <p:spPr>
          <a:xfrm>
            <a:off x="4361657" y="2925070"/>
            <a:ext cx="717549" cy="5212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BE915B4-036F-060D-AAB8-CE82E2B15B44}"/>
              </a:ext>
            </a:extLst>
          </p:cNvPr>
          <p:cNvCxnSpPr>
            <a:cxnSpLocks/>
            <a:stCxn id="5" idx="1"/>
            <a:endCxn id="10" idx="3"/>
          </p:cNvCxnSpPr>
          <p:nvPr/>
        </p:nvCxnSpPr>
        <p:spPr>
          <a:xfrm flipH="1">
            <a:off x="7090569" y="2748851"/>
            <a:ext cx="382588" cy="14820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Snip and Round Single Corner Rectangle 33">
            <a:extLst>
              <a:ext uri="{FF2B5EF4-FFF2-40B4-BE49-F238E27FC236}">
                <a16:creationId xmlns:a16="http://schemas.microsoft.com/office/drawing/2014/main" id="{8407D1AA-80C7-8322-3D54-D03D66AE2C14}"/>
              </a:ext>
            </a:extLst>
          </p:cNvPr>
          <p:cNvSpPr/>
          <p:nvPr/>
        </p:nvSpPr>
        <p:spPr>
          <a:xfrm>
            <a:off x="8072438" y="2219622"/>
            <a:ext cx="466725" cy="341811"/>
          </a:xfrm>
          <a:prstGeom prst="snipRoundRect">
            <a:avLst>
              <a:gd name="adj1" fmla="val 50000"/>
              <a:gd name="adj2" fmla="val 41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35" name="Snip and Round Single Corner Rectangle 34">
            <a:extLst>
              <a:ext uri="{FF2B5EF4-FFF2-40B4-BE49-F238E27FC236}">
                <a16:creationId xmlns:a16="http://schemas.microsoft.com/office/drawing/2014/main" id="{47A49E4C-5ADD-CD7C-EB52-9449259281F3}"/>
              </a:ext>
            </a:extLst>
          </p:cNvPr>
          <p:cNvSpPr/>
          <p:nvPr/>
        </p:nvSpPr>
        <p:spPr>
          <a:xfrm>
            <a:off x="7550944" y="2600373"/>
            <a:ext cx="466725" cy="341811"/>
          </a:xfrm>
          <a:prstGeom prst="snipRoundRect">
            <a:avLst>
              <a:gd name="adj1" fmla="val 50000"/>
              <a:gd name="adj2" fmla="val 41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36" name="Snip and Round Single Corner Rectangle 35">
            <a:extLst>
              <a:ext uri="{FF2B5EF4-FFF2-40B4-BE49-F238E27FC236}">
                <a16:creationId xmlns:a16="http://schemas.microsoft.com/office/drawing/2014/main" id="{D2B23187-0970-01FE-1626-5EFD561FDAEE}"/>
              </a:ext>
            </a:extLst>
          </p:cNvPr>
          <p:cNvSpPr/>
          <p:nvPr/>
        </p:nvSpPr>
        <p:spPr>
          <a:xfrm>
            <a:off x="8085932" y="2600372"/>
            <a:ext cx="466725" cy="341811"/>
          </a:xfrm>
          <a:prstGeom prst="snipRoundRect">
            <a:avLst>
              <a:gd name="adj1" fmla="val 50000"/>
              <a:gd name="adj2" fmla="val 41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37" name="Snip and Round Single Corner Rectangle 36">
            <a:extLst>
              <a:ext uri="{FF2B5EF4-FFF2-40B4-BE49-F238E27FC236}">
                <a16:creationId xmlns:a16="http://schemas.microsoft.com/office/drawing/2014/main" id="{4024D230-C667-828B-9F1B-CBD95B0198EC}"/>
              </a:ext>
            </a:extLst>
          </p:cNvPr>
          <p:cNvSpPr/>
          <p:nvPr/>
        </p:nvSpPr>
        <p:spPr>
          <a:xfrm>
            <a:off x="7537450" y="2975617"/>
            <a:ext cx="466725" cy="341811"/>
          </a:xfrm>
          <a:prstGeom prst="snipRoundRect">
            <a:avLst>
              <a:gd name="adj1" fmla="val 50000"/>
              <a:gd name="adj2" fmla="val 41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38" name="Snip and Round Single Corner Rectangle 37">
            <a:extLst>
              <a:ext uri="{FF2B5EF4-FFF2-40B4-BE49-F238E27FC236}">
                <a16:creationId xmlns:a16="http://schemas.microsoft.com/office/drawing/2014/main" id="{D2F6D659-BA60-8ED2-2246-6991AADEE3A2}"/>
              </a:ext>
            </a:extLst>
          </p:cNvPr>
          <p:cNvSpPr/>
          <p:nvPr/>
        </p:nvSpPr>
        <p:spPr>
          <a:xfrm>
            <a:off x="8072438" y="2975616"/>
            <a:ext cx="466725" cy="341811"/>
          </a:xfrm>
          <a:prstGeom prst="snipRoundRect">
            <a:avLst>
              <a:gd name="adj1" fmla="val 50000"/>
              <a:gd name="adj2" fmla="val 41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40" name="Snip and Round Single Corner Rectangle 39">
            <a:extLst>
              <a:ext uri="{FF2B5EF4-FFF2-40B4-BE49-F238E27FC236}">
                <a16:creationId xmlns:a16="http://schemas.microsoft.com/office/drawing/2014/main" id="{5B0E0A59-2160-27E9-7C19-FE4EA7A7AE77}"/>
              </a:ext>
            </a:extLst>
          </p:cNvPr>
          <p:cNvSpPr/>
          <p:nvPr/>
        </p:nvSpPr>
        <p:spPr>
          <a:xfrm>
            <a:off x="8580438" y="2219622"/>
            <a:ext cx="466725" cy="341811"/>
          </a:xfrm>
          <a:prstGeom prst="snipRoundRect">
            <a:avLst>
              <a:gd name="adj1" fmla="val 50000"/>
              <a:gd name="adj2" fmla="val 41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41" name="Snip and Round Single Corner Rectangle 40">
            <a:extLst>
              <a:ext uri="{FF2B5EF4-FFF2-40B4-BE49-F238E27FC236}">
                <a16:creationId xmlns:a16="http://schemas.microsoft.com/office/drawing/2014/main" id="{5A7A2D08-3CC0-9770-8301-0F6FDF93C3C5}"/>
              </a:ext>
            </a:extLst>
          </p:cNvPr>
          <p:cNvSpPr/>
          <p:nvPr/>
        </p:nvSpPr>
        <p:spPr>
          <a:xfrm>
            <a:off x="8593932" y="2600372"/>
            <a:ext cx="466725" cy="341811"/>
          </a:xfrm>
          <a:prstGeom prst="snipRoundRect">
            <a:avLst>
              <a:gd name="adj1" fmla="val 50000"/>
              <a:gd name="adj2" fmla="val 41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42" name="Snip and Round Single Corner Rectangle 41">
            <a:extLst>
              <a:ext uri="{FF2B5EF4-FFF2-40B4-BE49-F238E27FC236}">
                <a16:creationId xmlns:a16="http://schemas.microsoft.com/office/drawing/2014/main" id="{97647721-FF19-DA39-A85A-4C731F6897EA}"/>
              </a:ext>
            </a:extLst>
          </p:cNvPr>
          <p:cNvSpPr/>
          <p:nvPr/>
        </p:nvSpPr>
        <p:spPr>
          <a:xfrm>
            <a:off x="8580438" y="2975616"/>
            <a:ext cx="466725" cy="341811"/>
          </a:xfrm>
          <a:prstGeom prst="snipRoundRect">
            <a:avLst>
              <a:gd name="adj1" fmla="val 50000"/>
              <a:gd name="adj2" fmla="val 41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47" name="TextBox 46">
            <a:extLst>
              <a:ext uri="{FF2B5EF4-FFF2-40B4-BE49-F238E27FC236}">
                <a16:creationId xmlns:a16="http://schemas.microsoft.com/office/drawing/2014/main" id="{7A12281E-68E1-85C5-BB16-CED497E12C2D}"/>
              </a:ext>
            </a:extLst>
          </p:cNvPr>
          <p:cNvSpPr txBox="1"/>
          <p:nvPr/>
        </p:nvSpPr>
        <p:spPr>
          <a:xfrm>
            <a:off x="2062956" y="4874326"/>
            <a:ext cx="8116093" cy="188308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48" name="TextBox 47">
            <a:extLst>
              <a:ext uri="{FF2B5EF4-FFF2-40B4-BE49-F238E27FC236}">
                <a16:creationId xmlns:a16="http://schemas.microsoft.com/office/drawing/2014/main" id="{62A70352-6211-D15F-C7EC-67656918C486}"/>
              </a:ext>
            </a:extLst>
          </p:cNvPr>
          <p:cNvSpPr txBox="1"/>
          <p:nvPr/>
        </p:nvSpPr>
        <p:spPr>
          <a:xfrm>
            <a:off x="2012950" y="4560282"/>
            <a:ext cx="22987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Long Term Memory</a:t>
            </a:r>
          </a:p>
        </p:txBody>
      </p:sp>
      <p:sp>
        <p:nvSpPr>
          <p:cNvPr id="51" name="Oval 50">
            <a:extLst>
              <a:ext uri="{FF2B5EF4-FFF2-40B4-BE49-F238E27FC236}">
                <a16:creationId xmlns:a16="http://schemas.microsoft.com/office/drawing/2014/main" id="{EB2BC5A6-BD00-BF37-68F0-69374059242A}"/>
              </a:ext>
            </a:extLst>
          </p:cNvPr>
          <p:cNvSpPr/>
          <p:nvPr/>
        </p:nvSpPr>
        <p:spPr>
          <a:xfrm>
            <a:off x="2309019" y="5277403"/>
            <a:ext cx="1917700" cy="1066800"/>
          </a:xfrm>
          <a:prstGeom prst="ellipse">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Domain Knowledge</a:t>
            </a:r>
          </a:p>
        </p:txBody>
      </p:sp>
      <p:sp>
        <p:nvSpPr>
          <p:cNvPr id="52" name="Oval 51">
            <a:extLst>
              <a:ext uri="{FF2B5EF4-FFF2-40B4-BE49-F238E27FC236}">
                <a16:creationId xmlns:a16="http://schemas.microsoft.com/office/drawing/2014/main" id="{C3807C9D-80AB-419F-D8C2-5C292C13C383}"/>
              </a:ext>
            </a:extLst>
          </p:cNvPr>
          <p:cNvSpPr/>
          <p:nvPr/>
        </p:nvSpPr>
        <p:spPr>
          <a:xfrm>
            <a:off x="4848227" y="5308129"/>
            <a:ext cx="2051050" cy="1005348"/>
          </a:xfrm>
          <a:prstGeom prst="ellipse">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Programming Concepts</a:t>
            </a:r>
          </a:p>
        </p:txBody>
      </p:sp>
      <p:sp>
        <p:nvSpPr>
          <p:cNvPr id="53" name="Oval 52">
            <a:extLst>
              <a:ext uri="{FF2B5EF4-FFF2-40B4-BE49-F238E27FC236}">
                <a16:creationId xmlns:a16="http://schemas.microsoft.com/office/drawing/2014/main" id="{75A7B112-89C3-8CE0-85BA-CF795867C5BE}"/>
              </a:ext>
            </a:extLst>
          </p:cNvPr>
          <p:cNvSpPr/>
          <p:nvPr/>
        </p:nvSpPr>
        <p:spPr>
          <a:xfrm>
            <a:off x="7513638" y="5316375"/>
            <a:ext cx="2051050" cy="1005348"/>
          </a:xfrm>
          <a:prstGeom prst="ellipse">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Conventions</a:t>
            </a:r>
          </a:p>
        </p:txBody>
      </p:sp>
      <p:sp>
        <p:nvSpPr>
          <p:cNvPr id="54" name="TextBox 53">
            <a:extLst>
              <a:ext uri="{FF2B5EF4-FFF2-40B4-BE49-F238E27FC236}">
                <a16:creationId xmlns:a16="http://schemas.microsoft.com/office/drawing/2014/main" id="{3EB55725-D388-D012-4146-B262B623BCB5}"/>
              </a:ext>
            </a:extLst>
          </p:cNvPr>
          <p:cNvSpPr txBox="1"/>
          <p:nvPr/>
        </p:nvSpPr>
        <p:spPr>
          <a:xfrm>
            <a:off x="2571358" y="4927129"/>
            <a:ext cx="1408112"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i="1" dirty="0">
                <a:solidFill>
                  <a:schemeClr val="tx1"/>
                </a:solidFill>
              </a:rPr>
              <a:t>Weather</a:t>
            </a:r>
          </a:p>
        </p:txBody>
      </p:sp>
      <p:sp>
        <p:nvSpPr>
          <p:cNvPr id="55" name="TextBox 54">
            <a:extLst>
              <a:ext uri="{FF2B5EF4-FFF2-40B4-BE49-F238E27FC236}">
                <a16:creationId xmlns:a16="http://schemas.microsoft.com/office/drawing/2014/main" id="{409828F8-969B-9346-BFE3-478CE575ABBE}"/>
              </a:ext>
            </a:extLst>
          </p:cNvPr>
          <p:cNvSpPr txBox="1"/>
          <p:nvPr/>
        </p:nvSpPr>
        <p:spPr>
          <a:xfrm>
            <a:off x="2536433" y="6280422"/>
            <a:ext cx="1408112"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i="1" dirty="0">
                <a:solidFill>
                  <a:schemeClr val="tx1"/>
                </a:solidFill>
              </a:rPr>
              <a:t>Sensors</a:t>
            </a:r>
          </a:p>
        </p:txBody>
      </p:sp>
      <p:sp>
        <p:nvSpPr>
          <p:cNvPr id="56" name="TextBox 55">
            <a:extLst>
              <a:ext uri="{FF2B5EF4-FFF2-40B4-BE49-F238E27FC236}">
                <a16:creationId xmlns:a16="http://schemas.microsoft.com/office/drawing/2014/main" id="{432EE02D-8540-7C92-701E-3BB65038F1C5}"/>
              </a:ext>
            </a:extLst>
          </p:cNvPr>
          <p:cNvSpPr txBox="1"/>
          <p:nvPr/>
        </p:nvSpPr>
        <p:spPr>
          <a:xfrm>
            <a:off x="5169696" y="6311371"/>
            <a:ext cx="1408112"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i="1" dirty="0">
                <a:solidFill>
                  <a:schemeClr val="tx1"/>
                </a:solidFill>
              </a:rPr>
              <a:t>Types</a:t>
            </a:r>
          </a:p>
        </p:txBody>
      </p:sp>
      <p:sp>
        <p:nvSpPr>
          <p:cNvPr id="57" name="TextBox 56">
            <a:extLst>
              <a:ext uri="{FF2B5EF4-FFF2-40B4-BE49-F238E27FC236}">
                <a16:creationId xmlns:a16="http://schemas.microsoft.com/office/drawing/2014/main" id="{FC8C97F2-EFAB-785B-AD91-C10E8B498C56}"/>
              </a:ext>
            </a:extLst>
          </p:cNvPr>
          <p:cNvSpPr txBox="1"/>
          <p:nvPr/>
        </p:nvSpPr>
        <p:spPr>
          <a:xfrm>
            <a:off x="5162549" y="5000865"/>
            <a:ext cx="1408112"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i="1" dirty="0">
                <a:solidFill>
                  <a:schemeClr val="tx1"/>
                </a:solidFill>
              </a:rPr>
              <a:t>Constants</a:t>
            </a:r>
          </a:p>
        </p:txBody>
      </p:sp>
      <p:sp>
        <p:nvSpPr>
          <p:cNvPr id="58" name="TextBox 57">
            <a:extLst>
              <a:ext uri="{FF2B5EF4-FFF2-40B4-BE49-F238E27FC236}">
                <a16:creationId xmlns:a16="http://schemas.microsoft.com/office/drawing/2014/main" id="{96D9B688-11BF-0EB8-B51B-9B63F74BD044}"/>
              </a:ext>
            </a:extLst>
          </p:cNvPr>
          <p:cNvSpPr txBox="1"/>
          <p:nvPr/>
        </p:nvSpPr>
        <p:spPr>
          <a:xfrm>
            <a:off x="7835107" y="4942255"/>
            <a:ext cx="1408112"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i="1" dirty="0" err="1">
                <a:solidFill>
                  <a:schemeClr val="tx1"/>
                </a:solidFill>
              </a:rPr>
              <a:t>i</a:t>
            </a:r>
            <a:r>
              <a:rPr lang="en-US" i="1" dirty="0">
                <a:solidFill>
                  <a:schemeClr val="tx1"/>
                </a:solidFill>
              </a:rPr>
              <a:t>, j, k</a:t>
            </a:r>
          </a:p>
        </p:txBody>
      </p:sp>
      <p:sp>
        <p:nvSpPr>
          <p:cNvPr id="59" name="TextBox 58">
            <a:extLst>
              <a:ext uri="{FF2B5EF4-FFF2-40B4-BE49-F238E27FC236}">
                <a16:creationId xmlns:a16="http://schemas.microsoft.com/office/drawing/2014/main" id="{E992EA88-4AC5-D19F-E579-513EEEEA22A1}"/>
              </a:ext>
            </a:extLst>
          </p:cNvPr>
          <p:cNvSpPr txBox="1"/>
          <p:nvPr/>
        </p:nvSpPr>
        <p:spPr>
          <a:xfrm>
            <a:off x="7842254" y="6274089"/>
            <a:ext cx="1408112"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i="1" dirty="0">
                <a:solidFill>
                  <a:schemeClr val="tx1"/>
                </a:solidFill>
              </a:rPr>
              <a:t>t, temp</a:t>
            </a:r>
          </a:p>
        </p:txBody>
      </p:sp>
      <p:sp>
        <p:nvSpPr>
          <p:cNvPr id="16" name="Snip and Round Single Corner Rectangle 15">
            <a:extLst>
              <a:ext uri="{FF2B5EF4-FFF2-40B4-BE49-F238E27FC236}">
                <a16:creationId xmlns:a16="http://schemas.microsoft.com/office/drawing/2014/main" id="{B1F9CC10-267E-6B9F-A364-858B2CCB32C7}"/>
              </a:ext>
            </a:extLst>
          </p:cNvPr>
          <p:cNvSpPr/>
          <p:nvPr/>
        </p:nvSpPr>
        <p:spPr>
          <a:xfrm>
            <a:off x="5120539" y="3633108"/>
            <a:ext cx="1457269" cy="538648"/>
          </a:xfrm>
          <a:prstGeom prst="snipRoundRect">
            <a:avLst>
              <a:gd name="adj1" fmla="val 50000"/>
              <a:gd name="adj2" fmla="val 41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Weather Knowledge</a:t>
            </a:r>
          </a:p>
        </p:txBody>
      </p:sp>
      <p:sp>
        <p:nvSpPr>
          <p:cNvPr id="19" name="Snip and Round Single Corner Rectangle 18">
            <a:extLst>
              <a:ext uri="{FF2B5EF4-FFF2-40B4-BE49-F238E27FC236}">
                <a16:creationId xmlns:a16="http://schemas.microsoft.com/office/drawing/2014/main" id="{5A91E284-6556-96A7-2CBF-84773DDB1835}"/>
              </a:ext>
            </a:extLst>
          </p:cNvPr>
          <p:cNvSpPr/>
          <p:nvPr/>
        </p:nvSpPr>
        <p:spPr>
          <a:xfrm>
            <a:off x="5091683" y="4214861"/>
            <a:ext cx="1688644" cy="591647"/>
          </a:xfrm>
          <a:prstGeom prst="snipRoundRect">
            <a:avLst>
              <a:gd name="adj1" fmla="val 50000"/>
              <a:gd name="adj2" fmla="val 41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Naming Conventions</a:t>
            </a:r>
          </a:p>
        </p:txBody>
      </p:sp>
    </p:spTree>
    <p:extLst>
      <p:ext uri="{BB962C8B-B14F-4D97-AF65-F5344CB8AC3E}">
        <p14:creationId xmlns:p14="http://schemas.microsoft.com/office/powerpoint/2010/main" val="1959285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30489-A064-F5A9-1B17-00088F3F7F44}"/>
              </a:ext>
            </a:extLst>
          </p:cNvPr>
          <p:cNvSpPr>
            <a:spLocks noGrp="1"/>
          </p:cNvSpPr>
          <p:nvPr>
            <p:ph type="title"/>
          </p:nvPr>
        </p:nvSpPr>
        <p:spPr/>
        <p:txBody>
          <a:bodyPr/>
          <a:lstStyle/>
          <a:p>
            <a:r>
              <a:rPr lang="en-US" dirty="0"/>
              <a:t>Standardizing Names is More Important than the Standard Itself</a:t>
            </a:r>
          </a:p>
        </p:txBody>
      </p:sp>
      <p:sp>
        <p:nvSpPr>
          <p:cNvPr id="3" name="Content Placeholder 2">
            <a:extLst>
              <a:ext uri="{FF2B5EF4-FFF2-40B4-BE49-F238E27FC236}">
                <a16:creationId xmlns:a16="http://schemas.microsoft.com/office/drawing/2014/main" id="{3E798C6E-C139-AB5E-7FD9-0931096B7346}"/>
              </a:ext>
            </a:extLst>
          </p:cNvPr>
          <p:cNvSpPr>
            <a:spLocks noGrp="1"/>
          </p:cNvSpPr>
          <p:nvPr>
            <p:ph idx="1"/>
          </p:nvPr>
        </p:nvSpPr>
        <p:spPr/>
        <p:txBody>
          <a:bodyPr>
            <a:normAutofit lnSpcReduction="10000"/>
          </a:bodyPr>
          <a:lstStyle/>
          <a:p>
            <a:r>
              <a:rPr lang="en-US" dirty="0"/>
              <a:t>Using a naming convention </a:t>
            </a:r>
            <a:r>
              <a:rPr lang="en-US" i="1" dirty="0"/>
              <a:t>consistently</a:t>
            </a:r>
            <a:r>
              <a:rPr lang="en-US" dirty="0"/>
              <a:t> in a codebase improves understanding</a:t>
            </a:r>
          </a:p>
          <a:p>
            <a:r>
              <a:rPr lang="en-US" dirty="0"/>
              <a:t>Consider standardizing:</a:t>
            </a:r>
          </a:p>
          <a:p>
            <a:pPr lvl="1"/>
            <a:r>
              <a:rPr lang="en-US" dirty="0" err="1"/>
              <a:t>snake_case</a:t>
            </a:r>
            <a:r>
              <a:rPr lang="en-US" dirty="0"/>
              <a:t> vs camelCase vs </a:t>
            </a:r>
            <a:r>
              <a:rPr lang="en-US" dirty="0" err="1"/>
              <a:t>PascalCase</a:t>
            </a:r>
            <a:endParaRPr lang="en-US" dirty="0"/>
          </a:p>
          <a:p>
            <a:pPr lvl="1"/>
            <a:r>
              <a:rPr lang="en-US" dirty="0"/>
              <a:t>Abbreviations in names vs words written out fully</a:t>
            </a:r>
          </a:p>
          <a:p>
            <a:pPr lvl="1"/>
            <a:r>
              <a:rPr lang="en-US" dirty="0"/>
              <a:t>Maximum name length</a:t>
            </a:r>
          </a:p>
          <a:p>
            <a:r>
              <a:rPr lang="en-US" dirty="0"/>
              <a:t>For this course, we have some </a:t>
            </a:r>
            <a:r>
              <a:rPr lang="en-US" dirty="0">
                <a:hlinkClick r:id="rId3"/>
              </a:rPr>
              <a:t>naming policies</a:t>
            </a:r>
            <a:r>
              <a:rPr lang="en-US" dirty="0"/>
              <a:t> in our style guidelines</a:t>
            </a:r>
          </a:p>
          <a:p>
            <a:r>
              <a:rPr lang="en-US" dirty="0"/>
              <a:t>We've covered some of these on the preceding slides.</a:t>
            </a:r>
          </a:p>
        </p:txBody>
      </p:sp>
      <p:sp>
        <p:nvSpPr>
          <p:cNvPr id="4" name="Slide Number Placeholder 3">
            <a:extLst>
              <a:ext uri="{FF2B5EF4-FFF2-40B4-BE49-F238E27FC236}">
                <a16:creationId xmlns:a16="http://schemas.microsoft.com/office/drawing/2014/main" id="{7286A811-9CAD-D6B6-DC33-AC7411DB9C1E}"/>
              </a:ext>
            </a:extLst>
          </p:cNvPr>
          <p:cNvSpPr>
            <a:spLocks noGrp="1"/>
          </p:cNvSpPr>
          <p:nvPr>
            <p:ph type="sldNum" sz="quarter" idx="12"/>
          </p:nvPr>
        </p:nvSpPr>
        <p:spPr/>
        <p:txBody>
          <a:bodyPr/>
          <a:lstStyle/>
          <a:p>
            <a:fld id="{20F37917-FD3A-4669-9018-DA04BCDD3D75}" type="slidenum">
              <a:rPr lang="en-US" smtClean="0"/>
              <a:t>22</a:t>
            </a:fld>
            <a:endParaRPr lang="en-US"/>
          </a:p>
        </p:txBody>
      </p:sp>
    </p:spTree>
    <p:extLst>
      <p:ext uri="{BB962C8B-B14F-4D97-AF65-F5344CB8AC3E}">
        <p14:creationId xmlns:p14="http://schemas.microsoft.com/office/powerpoint/2010/main" val="3876617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DA658-46F8-DEEA-AB13-6B214F56BE61}"/>
              </a:ext>
            </a:extLst>
          </p:cNvPr>
          <p:cNvSpPr>
            <a:spLocks noGrp="1"/>
          </p:cNvSpPr>
          <p:nvPr>
            <p:ph type="title"/>
          </p:nvPr>
        </p:nvSpPr>
        <p:spPr/>
        <p:txBody>
          <a:bodyPr>
            <a:normAutofit/>
          </a:bodyPr>
          <a:lstStyle/>
          <a:p>
            <a:r>
              <a:rPr lang="en-US" sz="3600" dirty="0"/>
              <a:t>Use Consistent Indentation to Transmit Structure</a:t>
            </a:r>
          </a:p>
        </p:txBody>
      </p:sp>
      <p:sp>
        <p:nvSpPr>
          <p:cNvPr id="4" name="Slide Number Placeholder 3">
            <a:extLst>
              <a:ext uri="{FF2B5EF4-FFF2-40B4-BE49-F238E27FC236}">
                <a16:creationId xmlns:a16="http://schemas.microsoft.com/office/drawing/2014/main" id="{96EECE79-B0FB-456F-D7E9-1E48474BD4AB}"/>
              </a:ext>
            </a:extLst>
          </p:cNvPr>
          <p:cNvSpPr>
            <a:spLocks noGrp="1"/>
          </p:cNvSpPr>
          <p:nvPr>
            <p:ph type="sldNum" sz="quarter" idx="12"/>
          </p:nvPr>
        </p:nvSpPr>
        <p:spPr/>
        <p:txBody>
          <a:bodyPr/>
          <a:lstStyle/>
          <a:p>
            <a:fld id="{20F37917-FD3A-4669-9018-DA04BCDD3D75}" type="slidenum">
              <a:rPr lang="en-US" smtClean="0"/>
              <a:t>23</a:t>
            </a:fld>
            <a:endParaRPr lang="en-US"/>
          </a:p>
        </p:txBody>
      </p:sp>
      <p:sp>
        <p:nvSpPr>
          <p:cNvPr id="12" name="TextBox 11">
            <a:extLst>
              <a:ext uri="{FF2B5EF4-FFF2-40B4-BE49-F238E27FC236}">
                <a16:creationId xmlns:a16="http://schemas.microsoft.com/office/drawing/2014/main" id="{231E930B-79DE-D471-722C-FFA225AD011F}"/>
              </a:ext>
            </a:extLst>
          </p:cNvPr>
          <p:cNvSpPr txBox="1"/>
          <p:nvPr/>
        </p:nvSpPr>
        <p:spPr>
          <a:xfrm>
            <a:off x="261257" y="1828802"/>
            <a:ext cx="5617030" cy="378565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0" dirty="0">
                <a:solidFill>
                  <a:srgbClr val="0000FF"/>
                </a:solidFill>
                <a:effectLst/>
                <a:latin typeface="Consolas" panose="020B0609020204030204" pitchFamily="49" charset="0"/>
              </a:rPr>
              <a:t>function</a:t>
            </a:r>
            <a:r>
              <a:rPr lang="en-US" sz="2400" b="0" dirty="0">
                <a:solidFill>
                  <a:srgbClr val="000000"/>
                </a:solidFill>
                <a:effectLst/>
                <a:latin typeface="Consolas" panose="020B0609020204030204" pitchFamily="49" charset="0"/>
              </a:rPr>
              <a:t> foo </a:t>
            </a:r>
          </a:p>
          <a:p>
            <a:r>
              <a:rPr lang="en-US" sz="2400" b="0" dirty="0">
                <a:solidFill>
                  <a:srgbClr val="000000"/>
                </a:solidFill>
                <a:effectLst/>
                <a:latin typeface="Consolas" panose="020B0609020204030204" pitchFamily="49" charset="0"/>
              </a:rPr>
              <a:t>    (x: number, y: number, </a:t>
            </a:r>
          </a:p>
          <a:p>
            <a:r>
              <a:rPr lang="en-US" sz="2400" b="0" dirty="0">
                <a:solidFill>
                  <a:srgbClr val="000000"/>
                </a:solidFill>
                <a:effectLst/>
                <a:latin typeface="Consolas" panose="020B0609020204030204" pitchFamily="49" charset="0"/>
              </a:rPr>
              <a:t>     </a:t>
            </a:r>
            <a:r>
              <a:rPr lang="en-US" sz="2400" b="0" dirty="0" err="1">
                <a:solidFill>
                  <a:srgbClr val="000000"/>
                </a:solidFill>
                <a:effectLst/>
                <a:latin typeface="Consolas" panose="020B0609020204030204" pitchFamily="49" charset="0"/>
              </a:rPr>
              <a:t>shouldIncrement</a:t>
            </a:r>
            <a:r>
              <a:rPr lang="en-US" sz="2400" b="0" dirty="0">
                <a:solidFill>
                  <a:srgbClr val="000000"/>
                </a:solidFill>
                <a:effectLst/>
                <a:latin typeface="Consolas" panose="020B0609020204030204" pitchFamily="49" charset="0"/>
              </a:rPr>
              <a:t>: </a:t>
            </a:r>
            <a:r>
              <a:rPr lang="en-US" sz="2400" b="0" dirty="0" err="1">
                <a:solidFill>
                  <a:srgbClr val="000000"/>
                </a:solidFill>
                <a:effectLst/>
                <a:latin typeface="Consolas" panose="020B0609020204030204" pitchFamily="49" charset="0"/>
              </a:rPr>
              <a:t>boolean</a:t>
            </a:r>
            <a:r>
              <a:rPr lang="en-US" sz="2400" b="0" dirty="0">
                <a:solidFill>
                  <a:srgbClr val="000000"/>
                </a:solidFill>
                <a:effectLst/>
                <a:latin typeface="Consolas" panose="020B0609020204030204" pitchFamily="49" charset="0"/>
              </a:rPr>
              <a:t>)</a:t>
            </a:r>
          </a:p>
          <a:p>
            <a:r>
              <a:rPr lang="en-US" sz="2400" dirty="0">
                <a:solidFill>
                  <a:srgbClr val="000000"/>
                </a:solidFill>
                <a:latin typeface="Consolas" panose="020B0609020204030204" pitchFamily="49" charset="0"/>
              </a:rPr>
              <a:t>    </a:t>
            </a:r>
            <a:r>
              <a:rPr lang="en-US" sz="2400" b="0" dirty="0">
                <a:solidFill>
                  <a:srgbClr val="000000"/>
                </a:solidFill>
                <a:effectLst/>
                <a:latin typeface="Consolas" panose="020B0609020204030204" pitchFamily="49" charset="0"/>
              </a:rPr>
              <a:t>: number {</a:t>
            </a:r>
          </a:p>
          <a:p>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if</a:t>
            </a:r>
            <a:r>
              <a:rPr lang="en-US" sz="2400" b="0" dirty="0">
                <a:solidFill>
                  <a:srgbClr val="000000"/>
                </a:solidFill>
                <a:effectLst/>
                <a:latin typeface="Consolas" panose="020B0609020204030204" pitchFamily="49" charset="0"/>
              </a:rPr>
              <a:t> (</a:t>
            </a:r>
            <a:r>
              <a:rPr lang="en-US" sz="2400" b="0" dirty="0" err="1">
                <a:solidFill>
                  <a:srgbClr val="000000"/>
                </a:solidFill>
                <a:effectLst/>
                <a:latin typeface="Consolas" panose="020B0609020204030204" pitchFamily="49" charset="0"/>
              </a:rPr>
              <a:t>shouldIncrement</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x++;</a:t>
            </a:r>
          </a:p>
          <a:p>
            <a:r>
              <a:rPr lang="en-US" sz="2400" b="0" dirty="0">
                <a:solidFill>
                  <a:srgbClr val="000000"/>
                </a:solidFill>
                <a:effectLst/>
                <a:latin typeface="Consolas" panose="020B0609020204030204" pitchFamily="49" charset="0"/>
              </a:rPr>
              <a:t>      x *= </a:t>
            </a:r>
            <a:r>
              <a:rPr lang="en-US" sz="2400" b="0" dirty="0">
                <a:solidFill>
                  <a:srgbClr val="098658"/>
                </a:solidFill>
                <a:effectLst/>
                <a:latin typeface="Consolas" panose="020B0609020204030204" pitchFamily="49" charset="0"/>
              </a:rPr>
              <a:t>2</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x += y;</a:t>
            </a:r>
          </a:p>
          <a:p>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return</a:t>
            </a:r>
            <a:r>
              <a:rPr lang="en-US" sz="2400" b="0" dirty="0">
                <a:solidFill>
                  <a:srgbClr val="000000"/>
                </a:solidFill>
                <a:effectLst/>
                <a:latin typeface="Consolas" panose="020B0609020204030204" pitchFamily="49" charset="0"/>
              </a:rPr>
              <a:t> x;</a:t>
            </a:r>
          </a:p>
          <a:p>
            <a:r>
              <a:rPr lang="en-US" sz="2400" b="0" dirty="0">
                <a:solidFill>
                  <a:srgbClr val="000000"/>
                </a:solidFill>
                <a:effectLst/>
                <a:latin typeface="Consolas" panose="020B0609020204030204" pitchFamily="49" charset="0"/>
              </a:rPr>
              <a:t>  }</a:t>
            </a:r>
          </a:p>
        </p:txBody>
      </p:sp>
      <p:sp>
        <p:nvSpPr>
          <p:cNvPr id="13" name="TextBox 12">
            <a:extLst>
              <a:ext uri="{FF2B5EF4-FFF2-40B4-BE49-F238E27FC236}">
                <a16:creationId xmlns:a16="http://schemas.microsoft.com/office/drawing/2014/main" id="{044BBCF6-B4B1-4337-581B-F2474E865AD0}"/>
              </a:ext>
            </a:extLst>
          </p:cNvPr>
          <p:cNvSpPr txBox="1"/>
          <p:nvPr/>
        </p:nvSpPr>
        <p:spPr>
          <a:xfrm>
            <a:off x="5878287" y="1828804"/>
            <a:ext cx="6052456" cy="4154984"/>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0" dirty="0">
                <a:solidFill>
                  <a:srgbClr val="0000FF"/>
                </a:solidFill>
                <a:effectLst/>
                <a:latin typeface="Consolas" panose="020B0609020204030204" pitchFamily="49" charset="0"/>
              </a:rPr>
              <a:t>function</a:t>
            </a:r>
            <a:r>
              <a:rPr lang="en-US" sz="2400" b="0" dirty="0">
                <a:solidFill>
                  <a:srgbClr val="000000"/>
                </a:solidFill>
                <a:effectLst/>
                <a:latin typeface="Consolas" panose="020B0609020204030204" pitchFamily="49" charset="0"/>
              </a:rPr>
              <a:t> </a:t>
            </a:r>
            <a:r>
              <a:rPr lang="en-US" sz="2400" b="0" dirty="0">
                <a:solidFill>
                  <a:srgbClr val="FF0000"/>
                </a:solidFill>
                <a:effectLst/>
                <a:latin typeface="Consolas" panose="020B0609020204030204" pitchFamily="49" charset="0"/>
              </a:rPr>
              <a:t>foo</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(x: number, y: number, </a:t>
            </a:r>
          </a:p>
          <a:p>
            <a:r>
              <a:rPr lang="en-US" sz="2400" b="0" dirty="0">
                <a:solidFill>
                  <a:srgbClr val="000000"/>
                </a:solidFill>
                <a:effectLst/>
                <a:latin typeface="Consolas" panose="020B0609020204030204" pitchFamily="49" charset="0"/>
              </a:rPr>
              <a:t>     </a:t>
            </a:r>
            <a:r>
              <a:rPr lang="en-US" sz="2400" b="0" dirty="0" err="1">
                <a:solidFill>
                  <a:srgbClr val="000000"/>
                </a:solidFill>
                <a:effectLst/>
                <a:latin typeface="Consolas" panose="020B0609020204030204" pitchFamily="49" charset="0"/>
              </a:rPr>
              <a:t>shouldIncrement</a:t>
            </a:r>
            <a:r>
              <a:rPr lang="en-US" sz="2400" b="0" dirty="0">
                <a:solidFill>
                  <a:srgbClr val="000000"/>
                </a:solidFill>
                <a:effectLst/>
                <a:latin typeface="Consolas" panose="020B0609020204030204" pitchFamily="49" charset="0"/>
              </a:rPr>
              <a:t>: </a:t>
            </a:r>
            <a:r>
              <a:rPr lang="en-US" sz="2400" b="0" dirty="0" err="1">
                <a:solidFill>
                  <a:srgbClr val="000000"/>
                </a:solidFill>
                <a:effectLst/>
                <a:latin typeface="Consolas" panose="020B0609020204030204" pitchFamily="49" charset="0"/>
              </a:rPr>
              <a:t>boolean</a:t>
            </a:r>
            <a:r>
              <a:rPr lang="en-US" sz="2400" b="0" dirty="0">
                <a:solidFill>
                  <a:srgbClr val="000000"/>
                </a:solidFill>
                <a:effectLst/>
                <a:latin typeface="Consolas" panose="020B0609020204030204" pitchFamily="49" charset="0"/>
              </a:rPr>
              <a:t>)</a:t>
            </a:r>
          </a:p>
          <a:p>
            <a:r>
              <a:rPr lang="en-US" sz="2400" dirty="0">
                <a:solidFill>
                  <a:srgbClr val="000000"/>
                </a:solidFill>
                <a:latin typeface="Consolas" panose="020B0609020204030204" pitchFamily="49" charset="0"/>
              </a:rPr>
              <a:t>    </a:t>
            </a:r>
            <a:r>
              <a:rPr lang="en-US" sz="2400" b="0" dirty="0">
                <a:solidFill>
                  <a:srgbClr val="000000"/>
                </a:solidFill>
                <a:effectLst/>
                <a:latin typeface="Consolas" panose="020B0609020204030204" pitchFamily="49" charset="0"/>
              </a:rPr>
              <a:t>: number {</a:t>
            </a:r>
          </a:p>
          <a:p>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if</a:t>
            </a:r>
            <a:r>
              <a:rPr lang="en-US" sz="2400" b="0" dirty="0">
                <a:solidFill>
                  <a:srgbClr val="000000"/>
                </a:solidFill>
                <a:effectLst/>
                <a:latin typeface="Consolas" panose="020B0609020204030204" pitchFamily="49" charset="0"/>
              </a:rPr>
              <a:t> (</a:t>
            </a:r>
            <a:r>
              <a:rPr lang="en-US" sz="2400" b="0" dirty="0" err="1">
                <a:solidFill>
                  <a:srgbClr val="000000"/>
                </a:solidFill>
                <a:effectLst/>
                <a:latin typeface="Consolas" panose="020B0609020204030204" pitchFamily="49" charset="0"/>
              </a:rPr>
              <a:t>shouldIncrement</a:t>
            </a:r>
            <a:r>
              <a:rPr lang="en-US" sz="2400" b="0" dirty="0">
                <a:solidFill>
                  <a:srgbClr val="000000"/>
                </a:solidFill>
                <a:effectLst/>
                <a:latin typeface="Consolas" panose="020B0609020204030204" pitchFamily="49" charset="0"/>
              </a:rPr>
              <a:t>) </a:t>
            </a:r>
            <a:r>
              <a:rPr lang="en-US" sz="2400" b="1" dirty="0">
                <a:solidFill>
                  <a:srgbClr val="FF0000"/>
                </a:solidFill>
                <a:effectLst/>
                <a:latin typeface="Consolas" panose="020B0609020204030204" pitchFamily="49" charset="0"/>
              </a:rPr>
              <a:t>{</a:t>
            </a:r>
            <a:endParaRPr lang="en-US" sz="2400" b="1"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x++;</a:t>
            </a:r>
          </a:p>
          <a:p>
            <a:r>
              <a:rPr lang="en-US" sz="2400" dirty="0">
                <a:solidFill>
                  <a:srgbClr val="000000"/>
                </a:solidFill>
                <a:latin typeface="Consolas" panose="020B0609020204030204" pitchFamily="49" charset="0"/>
              </a:rPr>
              <a:t>    </a:t>
            </a:r>
            <a:r>
              <a:rPr lang="en-US" sz="2400" b="1" dirty="0">
                <a:solidFill>
                  <a:srgbClr val="FF0000"/>
                </a:solidFill>
                <a:latin typeface="Consolas" panose="020B0609020204030204" pitchFamily="49" charset="0"/>
              </a:rPr>
              <a:t>} </a:t>
            </a:r>
            <a:r>
              <a:rPr lang="en-US" sz="2400" dirty="0">
                <a:solidFill>
                  <a:srgbClr val="000000"/>
                </a:solidFill>
                <a:latin typeface="Consolas" panose="020B0609020204030204" pitchFamily="49" charset="0"/>
              </a:rPr>
              <a:t> </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x *= </a:t>
            </a:r>
            <a:r>
              <a:rPr lang="en-US" sz="2400" b="0" dirty="0">
                <a:solidFill>
                  <a:srgbClr val="098658"/>
                </a:solidFill>
                <a:effectLst/>
                <a:latin typeface="Consolas" panose="020B0609020204030204" pitchFamily="49" charset="0"/>
              </a:rPr>
              <a:t>2</a:t>
            </a:r>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correct </a:t>
            </a:r>
            <a:r>
              <a:rPr lang="en-US" sz="2400" b="0" dirty="0">
                <a:solidFill>
                  <a:srgbClr val="FF0000"/>
                </a:solidFill>
                <a:effectLst/>
                <a:latin typeface="Consolas" panose="020B0609020204030204" pitchFamily="49" charset="0"/>
              </a:rPr>
              <a:t>indentation</a:t>
            </a:r>
          </a:p>
          <a:p>
            <a:r>
              <a:rPr lang="en-US" sz="2400" b="0" dirty="0">
                <a:solidFill>
                  <a:srgbClr val="000000"/>
                </a:solidFill>
                <a:effectLst/>
                <a:latin typeface="Consolas" panose="020B0609020204030204" pitchFamily="49" charset="0"/>
              </a:rPr>
              <a:t>    x += y;</a:t>
            </a:r>
          </a:p>
          <a:p>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return</a:t>
            </a:r>
            <a:r>
              <a:rPr lang="en-US" sz="2400" b="0" dirty="0">
                <a:solidFill>
                  <a:srgbClr val="000000"/>
                </a:solidFill>
                <a:effectLst/>
                <a:latin typeface="Consolas" panose="020B0609020204030204" pitchFamily="49" charset="0"/>
              </a:rPr>
              <a:t> x;</a:t>
            </a:r>
          </a:p>
          <a:p>
            <a:r>
              <a:rPr lang="en-US" sz="2400" b="0" dirty="0">
                <a:solidFill>
                  <a:srgbClr val="000000"/>
                </a:solidFill>
                <a:effectLst/>
                <a:latin typeface="Consolas" panose="020B0609020204030204" pitchFamily="49" charset="0"/>
              </a:rPr>
              <a:t>  }</a:t>
            </a:r>
          </a:p>
        </p:txBody>
      </p:sp>
      <p:sp>
        <p:nvSpPr>
          <p:cNvPr id="14" name="Arrow: Right 13">
            <a:extLst>
              <a:ext uri="{FF2B5EF4-FFF2-40B4-BE49-F238E27FC236}">
                <a16:creationId xmlns:a16="http://schemas.microsoft.com/office/drawing/2014/main" id="{6E85235B-9B4C-9F1A-33D4-719D37C9A533}"/>
              </a:ext>
            </a:extLst>
          </p:cNvPr>
          <p:cNvSpPr/>
          <p:nvPr/>
        </p:nvSpPr>
        <p:spPr>
          <a:xfrm>
            <a:off x="5497286" y="3493407"/>
            <a:ext cx="707572" cy="560161"/>
          </a:xfrm>
          <a:prstGeom prst="rightArrow">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3" name="Rectangle: Rounded Corners 2">
            <a:extLst>
              <a:ext uri="{FF2B5EF4-FFF2-40B4-BE49-F238E27FC236}">
                <a16:creationId xmlns:a16="http://schemas.microsoft.com/office/drawing/2014/main" id="{7F6AF57A-0666-D3F0-FE14-1FF70A0A1BD3}"/>
              </a:ext>
            </a:extLst>
          </p:cNvPr>
          <p:cNvSpPr/>
          <p:nvPr/>
        </p:nvSpPr>
        <p:spPr>
          <a:xfrm>
            <a:off x="7454422" y="4590256"/>
            <a:ext cx="3633537" cy="1579813"/>
          </a:xfrm>
          <a:prstGeom prst="roundRect">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400" dirty="0">
                <a:solidFill>
                  <a:schemeClr val="tx1"/>
                </a:solidFill>
              </a:rPr>
              <a:t>Auto-indentation is your friend!</a:t>
            </a:r>
          </a:p>
          <a:p>
            <a:pPr algn="l"/>
            <a:r>
              <a:rPr lang="en-US" sz="2400" dirty="0">
                <a:solidFill>
                  <a:schemeClr val="tx1"/>
                </a:solidFill>
              </a:rPr>
              <a:t>Override it at your peril!</a:t>
            </a:r>
          </a:p>
        </p:txBody>
      </p:sp>
    </p:spTree>
    <p:extLst>
      <p:ext uri="{BB962C8B-B14F-4D97-AF65-F5344CB8AC3E}">
        <p14:creationId xmlns:p14="http://schemas.microsoft.com/office/powerpoint/2010/main" val="310710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E9BFE-41E2-FAEC-69A9-9945895F964D}"/>
              </a:ext>
            </a:extLst>
          </p:cNvPr>
          <p:cNvSpPr>
            <a:spLocks noGrp="1"/>
          </p:cNvSpPr>
          <p:nvPr>
            <p:ph type="title"/>
          </p:nvPr>
        </p:nvSpPr>
        <p:spPr/>
        <p:txBody>
          <a:bodyPr/>
          <a:lstStyle/>
          <a:p>
            <a:r>
              <a:rPr lang="en-US" dirty="0" err="1"/>
              <a:t>Eslint</a:t>
            </a:r>
            <a:r>
              <a:rPr lang="en-US" dirty="0"/>
              <a:t> is your friend!</a:t>
            </a:r>
          </a:p>
        </p:txBody>
      </p:sp>
      <p:sp>
        <p:nvSpPr>
          <p:cNvPr id="4" name="Content Placeholder 3">
            <a:extLst>
              <a:ext uri="{FF2B5EF4-FFF2-40B4-BE49-F238E27FC236}">
                <a16:creationId xmlns:a16="http://schemas.microsoft.com/office/drawing/2014/main" id="{0C9AC04D-CCBF-0307-B65E-D438E2C33574}"/>
              </a:ext>
            </a:extLst>
          </p:cNvPr>
          <p:cNvSpPr>
            <a:spLocks noGrp="1"/>
          </p:cNvSpPr>
          <p:nvPr>
            <p:ph idx="1"/>
          </p:nvPr>
        </p:nvSpPr>
        <p:spPr/>
        <p:txBody>
          <a:bodyPr/>
          <a:lstStyle/>
          <a:p>
            <a:r>
              <a:rPr lang="en-US" dirty="0"/>
              <a:t>Use </a:t>
            </a:r>
            <a:r>
              <a:rPr lang="en-US" dirty="0" err="1"/>
              <a:t>eslint</a:t>
            </a:r>
            <a:r>
              <a:rPr lang="en-US" dirty="0"/>
              <a:t> rules to enforce the coding styles in your shop.</a:t>
            </a:r>
          </a:p>
          <a:p>
            <a:r>
              <a:rPr lang="en-US" dirty="0"/>
              <a:t>Many common </a:t>
            </a:r>
            <a:r>
              <a:rPr lang="en-US" dirty="0" err="1"/>
              <a:t>eslint</a:t>
            </a:r>
            <a:r>
              <a:rPr lang="en-US" dirty="0"/>
              <a:t> rules help you avoid errors.</a:t>
            </a:r>
          </a:p>
          <a:p>
            <a:r>
              <a:rPr lang="en-US" dirty="0"/>
              <a:t>Others ensure that important information is present in a place where the reader will need it.</a:t>
            </a:r>
          </a:p>
        </p:txBody>
      </p:sp>
      <p:sp>
        <p:nvSpPr>
          <p:cNvPr id="3" name="Slide Number Placeholder 2">
            <a:extLst>
              <a:ext uri="{FF2B5EF4-FFF2-40B4-BE49-F238E27FC236}">
                <a16:creationId xmlns:a16="http://schemas.microsoft.com/office/drawing/2014/main" id="{B0BB8BC2-F173-9E46-B8D3-B233AF2B5763}"/>
              </a:ext>
            </a:extLst>
          </p:cNvPr>
          <p:cNvSpPr>
            <a:spLocks noGrp="1"/>
          </p:cNvSpPr>
          <p:nvPr>
            <p:ph type="sldNum" sz="quarter" idx="12"/>
          </p:nvPr>
        </p:nvSpPr>
        <p:spPr/>
        <p:txBody>
          <a:bodyPr/>
          <a:lstStyle/>
          <a:p>
            <a:fld id="{20F37917-FD3A-4669-9018-DA04BCDD3D75}" type="slidenum">
              <a:rPr lang="en-US" smtClean="0"/>
              <a:t>24</a:t>
            </a:fld>
            <a:endParaRPr lang="en-US"/>
          </a:p>
        </p:txBody>
      </p:sp>
    </p:spTree>
    <p:extLst>
      <p:ext uri="{BB962C8B-B14F-4D97-AF65-F5344CB8AC3E}">
        <p14:creationId xmlns:p14="http://schemas.microsoft.com/office/powerpoint/2010/main" val="778225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A64D3-DB18-47AC-A7AB-3A25B3E688CC}"/>
              </a:ext>
            </a:extLst>
          </p:cNvPr>
          <p:cNvSpPr>
            <a:spLocks noGrp="1"/>
          </p:cNvSpPr>
          <p:nvPr>
            <p:ph type="title"/>
          </p:nvPr>
        </p:nvSpPr>
        <p:spPr/>
        <p:txBody>
          <a:bodyPr/>
          <a:lstStyle/>
          <a:p>
            <a:r>
              <a:rPr lang="en-US" dirty="0"/>
              <a:t>Principle 2. Make Your Data Mean Something</a:t>
            </a:r>
          </a:p>
        </p:txBody>
      </p:sp>
      <p:sp>
        <p:nvSpPr>
          <p:cNvPr id="3" name="Content Placeholder 2">
            <a:extLst>
              <a:ext uri="{FF2B5EF4-FFF2-40B4-BE49-F238E27FC236}">
                <a16:creationId xmlns:a16="http://schemas.microsoft.com/office/drawing/2014/main" id="{CBA83E90-2199-4165-994B-CEA593C949D8}"/>
              </a:ext>
            </a:extLst>
          </p:cNvPr>
          <p:cNvSpPr>
            <a:spLocks noGrp="1"/>
          </p:cNvSpPr>
          <p:nvPr>
            <p:ph idx="1"/>
          </p:nvPr>
        </p:nvSpPr>
        <p:spPr/>
        <p:txBody>
          <a:bodyPr>
            <a:normAutofit/>
          </a:bodyPr>
          <a:lstStyle/>
          <a:p>
            <a:r>
              <a:rPr lang="en-US" dirty="0"/>
              <a:t>You need to do three things:</a:t>
            </a:r>
          </a:p>
          <a:p>
            <a:pPr marL="914400" lvl="1" indent="-457200">
              <a:buFont typeface="+mj-lt"/>
              <a:buAutoNum type="arabicPeriod"/>
            </a:pPr>
            <a:r>
              <a:rPr lang="en-US" sz="2800" dirty="0"/>
              <a:t>Decide </a:t>
            </a:r>
            <a:r>
              <a:rPr lang="en-US" sz="2800" dirty="0">
                <a:solidFill>
                  <a:srgbClr val="FF0000"/>
                </a:solidFill>
              </a:rPr>
              <a:t>what part </a:t>
            </a:r>
            <a:r>
              <a:rPr lang="en-US" sz="2800" dirty="0"/>
              <a:t>of the information in the "real world" needs to be represented as data</a:t>
            </a:r>
          </a:p>
          <a:p>
            <a:pPr marL="914400" lvl="1" indent="-457200">
              <a:buFont typeface="+mj-lt"/>
              <a:buAutoNum type="arabicPeriod"/>
            </a:pPr>
            <a:r>
              <a:rPr lang="en-US" sz="2800" dirty="0"/>
              <a:t>Decide </a:t>
            </a:r>
            <a:r>
              <a:rPr lang="en-US" sz="2800" dirty="0">
                <a:solidFill>
                  <a:srgbClr val="FF0000"/>
                </a:solidFill>
              </a:rPr>
              <a:t>how</a:t>
            </a:r>
            <a:r>
              <a:rPr lang="en-US" sz="2800" dirty="0"/>
              <a:t> that information needs to be represented as data</a:t>
            </a:r>
          </a:p>
          <a:p>
            <a:pPr marL="914400" lvl="1" indent="-457200">
              <a:buFont typeface="+mj-lt"/>
              <a:buAutoNum type="arabicPeriod"/>
            </a:pPr>
            <a:r>
              <a:rPr lang="en-US" sz="2800" dirty="0"/>
              <a:t>Document how to </a:t>
            </a:r>
            <a:r>
              <a:rPr lang="en-US" sz="2800" dirty="0">
                <a:solidFill>
                  <a:srgbClr val="FF0000"/>
                </a:solidFill>
              </a:rPr>
              <a:t>interpret</a:t>
            </a:r>
            <a:r>
              <a:rPr lang="en-US" sz="2800" dirty="0"/>
              <a:t> the data in your computer as information about the real world</a:t>
            </a:r>
          </a:p>
        </p:txBody>
      </p:sp>
      <p:sp>
        <p:nvSpPr>
          <p:cNvPr id="4" name="Slide Number Placeholder 3">
            <a:extLst>
              <a:ext uri="{FF2B5EF4-FFF2-40B4-BE49-F238E27FC236}">
                <a16:creationId xmlns:a16="http://schemas.microsoft.com/office/drawing/2014/main" id="{4B1E97EA-3784-4131-9864-3DF175ED543D}"/>
              </a:ext>
            </a:extLst>
          </p:cNvPr>
          <p:cNvSpPr>
            <a:spLocks noGrp="1"/>
          </p:cNvSpPr>
          <p:nvPr>
            <p:ph type="sldNum" sz="quarter" idx="12"/>
          </p:nvPr>
        </p:nvSpPr>
        <p:spPr/>
        <p:txBody>
          <a:bodyPr/>
          <a:lstStyle/>
          <a:p>
            <a:fld id="{20F37917-FD3A-4669-9018-DA04BCDD3D75}" type="slidenum">
              <a:rPr lang="en-US" smtClean="0"/>
              <a:t>25</a:t>
            </a:fld>
            <a:endParaRPr lang="en-US"/>
          </a:p>
        </p:txBody>
      </p:sp>
    </p:spTree>
    <p:extLst>
      <p:ext uri="{BB962C8B-B14F-4D97-AF65-F5344CB8AC3E}">
        <p14:creationId xmlns:p14="http://schemas.microsoft.com/office/powerpoint/2010/main" val="1779626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CB7D3-BFC6-0937-54CB-8C4C42731CF8}"/>
              </a:ext>
            </a:extLst>
          </p:cNvPr>
          <p:cNvSpPr>
            <a:spLocks noGrp="1"/>
          </p:cNvSpPr>
          <p:nvPr>
            <p:ph type="title"/>
          </p:nvPr>
        </p:nvSpPr>
        <p:spPr/>
        <p:txBody>
          <a:bodyPr/>
          <a:lstStyle/>
          <a:p>
            <a:r>
              <a:rPr lang="en-US" dirty="0"/>
              <a:t>Example: Temperature Sensor</a:t>
            </a:r>
          </a:p>
        </p:txBody>
      </p:sp>
      <p:sp>
        <p:nvSpPr>
          <p:cNvPr id="3" name="Content Placeholder 2">
            <a:extLst>
              <a:ext uri="{FF2B5EF4-FFF2-40B4-BE49-F238E27FC236}">
                <a16:creationId xmlns:a16="http://schemas.microsoft.com/office/drawing/2014/main" id="{4A765C7F-CADD-EE30-E265-403FD4BD7578}"/>
              </a:ext>
            </a:extLst>
          </p:cNvPr>
          <p:cNvSpPr>
            <a:spLocks noGrp="1"/>
          </p:cNvSpPr>
          <p:nvPr>
            <p:ph idx="1"/>
          </p:nvPr>
        </p:nvSpPr>
        <p:spPr>
          <a:xfrm>
            <a:off x="838199" y="1500160"/>
            <a:ext cx="8618621" cy="4351338"/>
          </a:xfrm>
        </p:spPr>
        <p:txBody>
          <a:bodyPr/>
          <a:lstStyle/>
          <a:p>
            <a:r>
              <a:rPr lang="en-US" dirty="0"/>
              <a:t>We want to track the temperature of sensors in different locations</a:t>
            </a:r>
          </a:p>
          <a:p>
            <a:r>
              <a:rPr lang="en-US" dirty="0"/>
              <a:t>How should we represent our sensor and its location?</a:t>
            </a:r>
          </a:p>
          <a:p>
            <a:r>
              <a:rPr lang="en-US" dirty="0"/>
              <a:t>We need to decide:</a:t>
            </a:r>
          </a:p>
          <a:p>
            <a:pPr lvl="1"/>
            <a:r>
              <a:rPr lang="en-US" dirty="0"/>
              <a:t>How to represent sensors (including their temperature)</a:t>
            </a:r>
          </a:p>
          <a:p>
            <a:pPr lvl="1"/>
            <a:r>
              <a:rPr lang="en-US" dirty="0"/>
              <a:t>How to represent temperature and locations</a:t>
            </a:r>
          </a:p>
          <a:p>
            <a:pPr lvl="1"/>
            <a:r>
              <a:rPr lang="en-US" dirty="0"/>
              <a:t>How to represent a specific sensor, like one in the bathroom</a:t>
            </a:r>
          </a:p>
        </p:txBody>
      </p:sp>
      <p:sp>
        <p:nvSpPr>
          <p:cNvPr id="4" name="Slide Number Placeholder 3">
            <a:extLst>
              <a:ext uri="{FF2B5EF4-FFF2-40B4-BE49-F238E27FC236}">
                <a16:creationId xmlns:a16="http://schemas.microsoft.com/office/drawing/2014/main" id="{F5B4AB2D-A285-0031-1297-B19A20FA28A4}"/>
              </a:ext>
            </a:extLst>
          </p:cNvPr>
          <p:cNvSpPr>
            <a:spLocks noGrp="1"/>
          </p:cNvSpPr>
          <p:nvPr>
            <p:ph type="sldNum" sz="quarter" idx="12"/>
          </p:nvPr>
        </p:nvSpPr>
        <p:spPr/>
        <p:txBody>
          <a:bodyPr/>
          <a:lstStyle/>
          <a:p>
            <a:fld id="{20F37917-FD3A-4669-9018-DA04BCDD3D75}" type="slidenum">
              <a:rPr lang="en-US" smtClean="0"/>
              <a:t>26</a:t>
            </a:fld>
            <a:endParaRPr lang="en-US"/>
          </a:p>
        </p:txBody>
      </p:sp>
    </p:spTree>
    <p:extLst>
      <p:ext uri="{BB962C8B-B14F-4D97-AF65-F5344CB8AC3E}">
        <p14:creationId xmlns:p14="http://schemas.microsoft.com/office/powerpoint/2010/main" val="60395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D2D2-4246-9803-A89E-9DEDD6E98E76}"/>
              </a:ext>
            </a:extLst>
          </p:cNvPr>
          <p:cNvSpPr>
            <a:spLocks noGrp="1"/>
          </p:cNvSpPr>
          <p:nvPr>
            <p:ph type="title"/>
          </p:nvPr>
        </p:nvSpPr>
        <p:spPr/>
        <p:txBody>
          <a:bodyPr/>
          <a:lstStyle/>
          <a:p>
            <a:r>
              <a:rPr lang="en-US" dirty="0"/>
              <a:t>One Way of Representing a Temperature Sensor</a:t>
            </a:r>
          </a:p>
        </p:txBody>
      </p:sp>
      <p:sp>
        <p:nvSpPr>
          <p:cNvPr id="4" name="Slide Number Placeholder 3">
            <a:extLst>
              <a:ext uri="{FF2B5EF4-FFF2-40B4-BE49-F238E27FC236}">
                <a16:creationId xmlns:a16="http://schemas.microsoft.com/office/drawing/2014/main" id="{2CC9A74A-55BA-9DF3-BEF2-69A18921A8C9}"/>
              </a:ext>
            </a:extLst>
          </p:cNvPr>
          <p:cNvSpPr>
            <a:spLocks noGrp="1"/>
          </p:cNvSpPr>
          <p:nvPr>
            <p:ph type="sldNum" sz="quarter" idx="12"/>
          </p:nvPr>
        </p:nvSpPr>
        <p:spPr/>
        <p:txBody>
          <a:bodyPr/>
          <a:lstStyle/>
          <a:p>
            <a:fld id="{20F37917-FD3A-4669-9018-DA04BCDD3D75}" type="slidenum">
              <a:rPr lang="en-US" smtClean="0"/>
              <a:t>27</a:t>
            </a:fld>
            <a:endParaRPr lang="en-US" dirty="0"/>
          </a:p>
        </p:txBody>
      </p:sp>
      <p:sp>
        <p:nvSpPr>
          <p:cNvPr id="5" name="TextBox 4">
            <a:extLst>
              <a:ext uri="{FF2B5EF4-FFF2-40B4-BE49-F238E27FC236}">
                <a16:creationId xmlns:a16="http://schemas.microsoft.com/office/drawing/2014/main" id="{EA7F1B04-F26D-EED2-0C55-A5AB4E68A98F}"/>
              </a:ext>
            </a:extLst>
          </p:cNvPr>
          <p:cNvSpPr txBox="1"/>
          <p:nvPr/>
        </p:nvSpPr>
        <p:spPr>
          <a:xfrm>
            <a:off x="838200" y="1726425"/>
            <a:ext cx="9585960" cy="440120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dirty="0">
                <a:solidFill>
                  <a:srgbClr val="0000FF"/>
                </a:solidFill>
                <a:effectLst/>
                <a:latin typeface="Consolas" panose="020B0609020204030204" pitchFamily="49" charset="0"/>
              </a:rPr>
              <a:t>type</a:t>
            </a:r>
            <a:r>
              <a:rPr lang="en-US" sz="2000" b="0" dirty="0">
                <a:solidFill>
                  <a:srgbClr val="000000"/>
                </a:solidFill>
                <a:effectLst/>
                <a:latin typeface="Consolas" panose="020B0609020204030204" pitchFamily="49" charset="0"/>
              </a:rPr>
              <a:t> Sensor = {</a:t>
            </a:r>
          </a:p>
          <a:p>
            <a:r>
              <a:rPr lang="en-US" sz="2000" b="0" dirty="0">
                <a:solidFill>
                  <a:srgbClr val="000000"/>
                </a:solidFill>
                <a:effectLst/>
                <a:latin typeface="Consolas" panose="020B0609020204030204" pitchFamily="49" charset="0"/>
              </a:rPr>
              <a:t>    location: </a:t>
            </a:r>
            <a:r>
              <a:rPr lang="en-US" sz="2000" b="0" dirty="0" err="1">
                <a:solidFill>
                  <a:srgbClr val="000000"/>
                </a:solidFill>
                <a:effectLst/>
                <a:latin typeface="Consolas" panose="020B0609020204030204" pitchFamily="49" charset="0"/>
              </a:rPr>
              <a:t>SensorLocation</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currentTemperature</a:t>
            </a:r>
            <a:r>
              <a:rPr lang="en-US" sz="2000" b="0" dirty="0">
                <a:solidFill>
                  <a:srgbClr val="000000"/>
                </a:solidFill>
                <a:effectLst/>
                <a:latin typeface="Consolas" panose="020B0609020204030204" pitchFamily="49" charset="0"/>
              </a:rPr>
              <a:t>?: Temperature</a:t>
            </a:r>
          </a:p>
          <a:p>
            <a:r>
              <a:rPr lang="en-US" sz="2000" b="0" dirty="0">
                <a:solidFill>
                  <a:srgbClr val="000000"/>
                </a:solidFill>
                <a:effectLst/>
                <a:latin typeface="Consolas" panose="020B0609020204030204" pitchFamily="49" charset="0"/>
              </a:rPr>
              <a:t>}</a:t>
            </a:r>
          </a:p>
          <a:p>
            <a:br>
              <a:rPr lang="en-US" sz="2000" b="0" dirty="0">
                <a:solidFill>
                  <a:srgbClr val="000000"/>
                </a:solidFill>
                <a:effectLst/>
                <a:latin typeface="Consolas" panose="020B0609020204030204" pitchFamily="49" charset="0"/>
              </a:rPr>
            </a:br>
            <a:r>
              <a:rPr lang="en-US" sz="2000" b="0" dirty="0">
                <a:solidFill>
                  <a:srgbClr val="0000FF"/>
                </a:solidFill>
                <a:effectLst/>
                <a:latin typeface="Consolas" panose="020B0609020204030204" pitchFamily="49" charset="0"/>
              </a:rPr>
              <a:t>type</a:t>
            </a:r>
            <a:r>
              <a:rPr lang="en-US" sz="2000" b="0" dirty="0">
                <a:solidFill>
                  <a:srgbClr val="000000"/>
                </a:solidFill>
                <a:effectLst/>
                <a:latin typeface="Consolas" panose="020B0609020204030204" pitchFamily="49" charset="0"/>
              </a:rPr>
              <a:t> Temperature = {</a:t>
            </a:r>
          </a:p>
          <a:p>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degreesFahrenheit</a:t>
            </a:r>
            <a:r>
              <a:rPr lang="en-US" sz="2000" b="0" dirty="0">
                <a:solidFill>
                  <a:srgbClr val="000000"/>
                </a:solidFill>
                <a:effectLst/>
                <a:latin typeface="Consolas" panose="020B0609020204030204" pitchFamily="49" charset="0"/>
              </a:rPr>
              <a:t>: number</a:t>
            </a:r>
          </a:p>
          <a:p>
            <a:r>
              <a:rPr lang="en-US" sz="2000" b="0" dirty="0">
                <a:solidFill>
                  <a:srgbClr val="000000"/>
                </a:solidFill>
                <a:effectLst/>
                <a:latin typeface="Consolas" panose="020B0609020204030204" pitchFamily="49" charset="0"/>
              </a:rPr>
              <a:t>}</a:t>
            </a:r>
          </a:p>
          <a:p>
            <a:br>
              <a:rPr lang="en-US" sz="2000" b="0" dirty="0">
                <a:solidFill>
                  <a:srgbClr val="000000"/>
                </a:solidFill>
                <a:effectLst/>
                <a:latin typeface="Consolas" panose="020B0609020204030204" pitchFamily="49" charset="0"/>
              </a:rPr>
            </a:br>
            <a:r>
              <a:rPr lang="en-US" sz="2000" b="0" dirty="0">
                <a:solidFill>
                  <a:srgbClr val="0000FF"/>
                </a:solidFill>
                <a:effectLst/>
                <a:latin typeface="Consolas" panose="020B0609020204030204" pitchFamily="49" charset="0"/>
              </a:rPr>
              <a:t>type</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SensorLocation</a:t>
            </a:r>
            <a:r>
              <a:rPr lang="en-US" sz="2000" b="0" dirty="0">
                <a:solidFill>
                  <a:srgbClr val="000000"/>
                </a:solidFill>
                <a:effectLst/>
                <a:latin typeface="Consolas" panose="020B0609020204030204" pitchFamily="49" charset="0"/>
              </a:rPr>
              <a:t> = </a:t>
            </a:r>
            <a:r>
              <a:rPr lang="en-US" sz="2000" b="0" dirty="0">
                <a:solidFill>
                  <a:srgbClr val="A31515"/>
                </a:solidFill>
                <a:effectLst/>
                <a:latin typeface="Consolas" panose="020B0609020204030204" pitchFamily="49" charset="0"/>
              </a:rPr>
              <a:t>"Basement"</a:t>
            </a:r>
            <a:r>
              <a:rPr lang="en-US" sz="2000" b="0" dirty="0">
                <a:solidFill>
                  <a:srgbClr val="000000"/>
                </a:solidFill>
                <a:effectLst/>
                <a:latin typeface="Consolas" panose="020B0609020204030204" pitchFamily="49" charset="0"/>
              </a:rPr>
              <a:t> | </a:t>
            </a:r>
            <a:r>
              <a:rPr lang="en-US" sz="2000" b="0" dirty="0">
                <a:solidFill>
                  <a:srgbClr val="A31515"/>
                </a:solidFill>
                <a:effectLst/>
                <a:latin typeface="Consolas" panose="020B0609020204030204" pitchFamily="49" charset="0"/>
              </a:rPr>
              <a:t>"Bathroom"</a:t>
            </a:r>
            <a:r>
              <a:rPr lang="en-US" sz="2000" b="0" dirty="0">
                <a:solidFill>
                  <a:srgbClr val="000000"/>
                </a:solidFill>
                <a:effectLst/>
                <a:latin typeface="Consolas" panose="020B0609020204030204" pitchFamily="49" charset="0"/>
              </a:rPr>
              <a:t> | </a:t>
            </a:r>
            <a:r>
              <a:rPr lang="en-US" sz="2000" b="0" dirty="0">
                <a:solidFill>
                  <a:srgbClr val="A31515"/>
                </a:solidFill>
                <a:effectLst/>
                <a:latin typeface="Consolas" panose="020B0609020204030204" pitchFamily="49" charset="0"/>
              </a:rPr>
              <a:t>"Kitchen"</a:t>
            </a:r>
            <a:r>
              <a:rPr lang="en-US" sz="2000" b="0" dirty="0">
                <a:solidFill>
                  <a:srgbClr val="000000"/>
                </a:solidFill>
                <a:effectLst/>
                <a:latin typeface="Consolas" panose="020B0609020204030204" pitchFamily="49" charset="0"/>
              </a:rPr>
              <a:t>;</a:t>
            </a:r>
          </a:p>
          <a:p>
            <a:br>
              <a:rPr lang="en-US" sz="2000" b="0" dirty="0">
                <a:solidFill>
                  <a:srgbClr val="000000"/>
                </a:solidFill>
                <a:effectLst/>
                <a:latin typeface="Consolas" panose="020B0609020204030204" pitchFamily="49" charset="0"/>
              </a:rPr>
            </a:br>
            <a:r>
              <a:rPr lang="en-US" sz="2000" b="0" dirty="0">
                <a:solidFill>
                  <a:srgbClr val="0000FF"/>
                </a:solidFill>
                <a:effectLst/>
                <a:latin typeface="Consolas" panose="020B0609020204030204" pitchFamily="49" charset="0"/>
              </a:rPr>
              <a:t>let</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bathroomTemperatureSensor</a:t>
            </a:r>
            <a:r>
              <a:rPr lang="en-US" sz="2000" b="0" dirty="0">
                <a:solidFill>
                  <a:srgbClr val="000000"/>
                </a:solidFill>
                <a:effectLst/>
                <a:latin typeface="Consolas" panose="020B0609020204030204" pitchFamily="49" charset="0"/>
              </a:rPr>
              <a:t>: Sensor = {</a:t>
            </a:r>
          </a:p>
          <a:p>
            <a:r>
              <a:rPr lang="en-US" sz="2000" b="0" dirty="0">
                <a:solidFill>
                  <a:srgbClr val="000000"/>
                </a:solidFill>
                <a:effectLst/>
                <a:latin typeface="Consolas" panose="020B0609020204030204" pitchFamily="49" charset="0"/>
              </a:rPr>
              <a:t>    location: </a:t>
            </a:r>
            <a:r>
              <a:rPr lang="en-US" sz="2000" b="0" dirty="0">
                <a:solidFill>
                  <a:srgbClr val="A31515"/>
                </a:solidFill>
                <a:effectLst/>
                <a:latin typeface="Consolas" panose="020B0609020204030204" pitchFamily="49" charset="0"/>
              </a:rPr>
              <a:t>"Bathroom"</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919701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45527-D100-4B4F-829D-1B696CAF1C9B}"/>
              </a:ext>
            </a:extLst>
          </p:cNvPr>
          <p:cNvSpPr>
            <a:spLocks noGrp="1"/>
          </p:cNvSpPr>
          <p:nvPr>
            <p:ph type="title"/>
          </p:nvPr>
        </p:nvSpPr>
        <p:spPr/>
        <p:txBody>
          <a:bodyPr/>
          <a:lstStyle/>
          <a:p>
            <a:r>
              <a:rPr lang="en-US" dirty="0"/>
              <a:t>The Big Picture</a:t>
            </a:r>
          </a:p>
        </p:txBody>
      </p:sp>
      <p:sp>
        <p:nvSpPr>
          <p:cNvPr id="3" name="Content Placeholder 2">
            <a:extLst>
              <a:ext uri="{FF2B5EF4-FFF2-40B4-BE49-F238E27FC236}">
                <a16:creationId xmlns:a16="http://schemas.microsoft.com/office/drawing/2014/main" id="{FCCE4D6C-6E60-4E4C-BE55-5674B33BAD01}"/>
              </a:ext>
            </a:extLst>
          </p:cNvPr>
          <p:cNvSpPr>
            <a:spLocks noGrp="1"/>
          </p:cNvSpPr>
          <p:nvPr>
            <p:ph idx="1"/>
          </p:nvPr>
        </p:nvSpPr>
        <p:spPr>
          <a:xfrm>
            <a:off x="779662" y="4767132"/>
            <a:ext cx="10663038" cy="1862134"/>
          </a:xfrm>
        </p:spPr>
        <p:txBody>
          <a:bodyPr>
            <a:normAutofit fontScale="92500" lnSpcReduction="10000"/>
          </a:bodyPr>
          <a:lstStyle/>
          <a:p>
            <a:r>
              <a:rPr lang="en-US" dirty="0"/>
              <a:t>How do we know that these are connected?</a:t>
            </a:r>
          </a:p>
          <a:p>
            <a:r>
              <a:rPr lang="en-US" dirty="0"/>
              <a:t>Answer: we have to </a:t>
            </a:r>
            <a:r>
              <a:rPr lang="en-US" dirty="0">
                <a:solidFill>
                  <a:srgbClr val="FF0000"/>
                </a:solidFill>
              </a:rPr>
              <a:t>write it down.</a:t>
            </a:r>
            <a:endParaRPr lang="en-US" dirty="0"/>
          </a:p>
          <a:p>
            <a:r>
              <a:rPr lang="en-US" dirty="0"/>
              <a:t>In Typescript, we do that with names, types and comments (or documentation)</a:t>
            </a:r>
          </a:p>
        </p:txBody>
      </p:sp>
      <p:sp>
        <p:nvSpPr>
          <p:cNvPr id="4" name="Slide Number Placeholder 3">
            <a:extLst>
              <a:ext uri="{FF2B5EF4-FFF2-40B4-BE49-F238E27FC236}">
                <a16:creationId xmlns:a16="http://schemas.microsoft.com/office/drawing/2014/main" id="{00B808C0-5033-46E4-8C40-8273E7642B1C}"/>
              </a:ext>
            </a:extLst>
          </p:cNvPr>
          <p:cNvSpPr>
            <a:spLocks noGrp="1"/>
          </p:cNvSpPr>
          <p:nvPr>
            <p:ph type="sldNum" sz="quarter" idx="12"/>
          </p:nvPr>
        </p:nvSpPr>
        <p:spPr/>
        <p:txBody>
          <a:bodyPr/>
          <a:lstStyle/>
          <a:p>
            <a:fld id="{20F37917-FD3A-4669-9018-DA04BCDD3D75}" type="slidenum">
              <a:rPr lang="en-US" smtClean="0"/>
              <a:t>28</a:t>
            </a:fld>
            <a:endParaRPr lang="en-US"/>
          </a:p>
        </p:txBody>
      </p:sp>
      <p:grpSp>
        <p:nvGrpSpPr>
          <p:cNvPr id="8" name="Group 13">
            <a:extLst>
              <a:ext uri="{FF2B5EF4-FFF2-40B4-BE49-F238E27FC236}">
                <a16:creationId xmlns:a16="http://schemas.microsoft.com/office/drawing/2014/main" id="{1C9584D7-40B5-4E79-AD4C-A4269068A643}"/>
              </a:ext>
            </a:extLst>
          </p:cNvPr>
          <p:cNvGrpSpPr/>
          <p:nvPr/>
        </p:nvGrpSpPr>
        <p:grpSpPr>
          <a:xfrm>
            <a:off x="3460008" y="1640360"/>
            <a:ext cx="2437540" cy="2476500"/>
            <a:chOff x="3238500" y="3009900"/>
            <a:chExt cx="2438400" cy="2476500"/>
          </a:xfrm>
        </p:grpSpPr>
        <p:sp>
          <p:nvSpPr>
            <p:cNvPr id="9" name="Right Arrow 8">
              <a:extLst>
                <a:ext uri="{FF2B5EF4-FFF2-40B4-BE49-F238E27FC236}">
                  <a16:creationId xmlns:a16="http://schemas.microsoft.com/office/drawing/2014/main" id="{16B6FBF3-9E25-4AA1-93A1-EDC7796617DE}"/>
                </a:ext>
              </a:extLst>
            </p:cNvPr>
            <p:cNvSpPr/>
            <p:nvPr/>
          </p:nvSpPr>
          <p:spPr>
            <a:xfrm>
              <a:off x="3238500" y="3009900"/>
              <a:ext cx="243840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representation</a:t>
              </a:r>
            </a:p>
          </p:txBody>
        </p:sp>
        <p:sp>
          <p:nvSpPr>
            <p:cNvPr id="10" name="Left Arrow 10">
              <a:extLst>
                <a:ext uri="{FF2B5EF4-FFF2-40B4-BE49-F238E27FC236}">
                  <a16:creationId xmlns:a16="http://schemas.microsoft.com/office/drawing/2014/main" id="{88133D56-DDA6-46A7-9159-DFCE53D19FFA}"/>
                </a:ext>
              </a:extLst>
            </p:cNvPr>
            <p:cNvSpPr/>
            <p:nvPr/>
          </p:nvSpPr>
          <p:spPr>
            <a:xfrm>
              <a:off x="3238500" y="4267200"/>
              <a:ext cx="2438400" cy="1219200"/>
            </a:xfrm>
            <a:prstGeom prst="leftArrow">
              <a:avLst>
                <a:gd name="adj1" fmla="val 5330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interpretation</a:t>
              </a:r>
            </a:p>
          </p:txBody>
        </p:sp>
      </p:grpSp>
      <p:sp>
        <p:nvSpPr>
          <p:cNvPr id="12" name="Rectangle 11">
            <a:extLst>
              <a:ext uri="{FF2B5EF4-FFF2-40B4-BE49-F238E27FC236}">
                <a16:creationId xmlns:a16="http://schemas.microsoft.com/office/drawing/2014/main" id="{822C32B8-8FA4-457C-B7F3-921F514CFFB9}"/>
              </a:ext>
            </a:extLst>
          </p:cNvPr>
          <p:cNvSpPr/>
          <p:nvPr/>
        </p:nvSpPr>
        <p:spPr>
          <a:xfrm>
            <a:off x="9639169" y="2144151"/>
            <a:ext cx="2209473" cy="724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13" name="Rectangle 12">
            <a:extLst>
              <a:ext uri="{FF2B5EF4-FFF2-40B4-BE49-F238E27FC236}">
                <a16:creationId xmlns:a16="http://schemas.microsoft.com/office/drawing/2014/main" id="{8398C4EC-C526-4417-9269-2E1ED4EA2DDD}"/>
              </a:ext>
            </a:extLst>
          </p:cNvPr>
          <p:cNvSpPr/>
          <p:nvPr/>
        </p:nvSpPr>
        <p:spPr>
          <a:xfrm>
            <a:off x="7268339" y="3263704"/>
            <a:ext cx="2209473" cy="332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7" name="Rounded Rectangle 7">
            <a:extLst>
              <a:ext uri="{FF2B5EF4-FFF2-40B4-BE49-F238E27FC236}">
                <a16:creationId xmlns:a16="http://schemas.microsoft.com/office/drawing/2014/main" id="{FAFEFC8B-3907-442E-9BD2-C4A00E794F9E}"/>
              </a:ext>
            </a:extLst>
          </p:cNvPr>
          <p:cNvSpPr/>
          <p:nvPr/>
        </p:nvSpPr>
        <p:spPr>
          <a:xfrm>
            <a:off x="6096001" y="1811361"/>
            <a:ext cx="6002214" cy="18621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0" dirty="0">
                <a:solidFill>
                  <a:srgbClr val="0000FF"/>
                </a:solidFill>
                <a:effectLst/>
                <a:latin typeface="Consolas" panose="020B0609020204030204" pitchFamily="49" charset="0"/>
              </a:rPr>
              <a:t>let</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bathroomTemperatureSensor</a:t>
            </a:r>
            <a:r>
              <a:rPr lang="en-US" sz="2000" b="0" dirty="0">
                <a:solidFill>
                  <a:srgbClr val="000000"/>
                </a:solidFill>
                <a:effectLst/>
                <a:latin typeface="Consolas" panose="020B0609020204030204" pitchFamily="49" charset="0"/>
              </a:rPr>
              <a:t>: Sensor = {</a:t>
            </a:r>
          </a:p>
          <a:p>
            <a:r>
              <a:rPr lang="en-US" sz="2000" b="0" dirty="0">
                <a:solidFill>
                  <a:srgbClr val="000000"/>
                </a:solidFill>
                <a:effectLst/>
                <a:latin typeface="Consolas" panose="020B0609020204030204" pitchFamily="49" charset="0"/>
              </a:rPr>
              <a:t>    location: </a:t>
            </a:r>
            <a:r>
              <a:rPr lang="en-US" sz="2000" b="0" dirty="0">
                <a:solidFill>
                  <a:srgbClr val="A31515"/>
                </a:solidFill>
                <a:effectLst/>
                <a:latin typeface="Consolas" panose="020B0609020204030204" pitchFamily="49" charset="0"/>
              </a:rPr>
              <a:t>"Bathroom"</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a:t>
            </a:r>
          </a:p>
        </p:txBody>
      </p:sp>
      <p:pic>
        <p:nvPicPr>
          <p:cNvPr id="11" name="Picture 10">
            <a:extLst>
              <a:ext uri="{FF2B5EF4-FFF2-40B4-BE49-F238E27FC236}">
                <a16:creationId xmlns:a16="http://schemas.microsoft.com/office/drawing/2014/main" id="{F44E9901-B252-499C-63F4-6C34E12957F5}"/>
              </a:ext>
            </a:extLst>
          </p:cNvPr>
          <p:cNvPicPr>
            <a:picLocks noChangeAspect="1"/>
          </p:cNvPicPr>
          <p:nvPr/>
        </p:nvPicPr>
        <p:blipFill rotWithShape="1">
          <a:blip r:embed="rId3"/>
          <a:srcRect l="50000" b="31601"/>
          <a:stretch/>
        </p:blipFill>
        <p:spPr>
          <a:xfrm>
            <a:off x="622108" y="1753537"/>
            <a:ext cx="2304559" cy="2364446"/>
          </a:xfrm>
          <a:prstGeom prst="rect">
            <a:avLst/>
          </a:prstGeom>
        </p:spPr>
      </p:pic>
    </p:spTree>
    <p:extLst>
      <p:ext uri="{BB962C8B-B14F-4D97-AF65-F5344CB8AC3E}">
        <p14:creationId xmlns:p14="http://schemas.microsoft.com/office/powerpoint/2010/main" val="286915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45527-D100-4B4F-829D-1B696CAF1C9B}"/>
              </a:ext>
            </a:extLst>
          </p:cNvPr>
          <p:cNvSpPr>
            <a:spLocks noGrp="1"/>
          </p:cNvSpPr>
          <p:nvPr>
            <p:ph type="title"/>
          </p:nvPr>
        </p:nvSpPr>
        <p:spPr/>
        <p:txBody>
          <a:bodyPr/>
          <a:lstStyle/>
          <a:p>
            <a:r>
              <a:rPr lang="en-US" dirty="0"/>
              <a:t>Another Example: what does (</a:t>
            </a:r>
            <a:r>
              <a:rPr lang="en-US" dirty="0" err="1"/>
              <a:t>x,y</a:t>
            </a:r>
            <a:r>
              <a:rPr lang="en-US" dirty="0"/>
              <a:t>) mean?</a:t>
            </a:r>
          </a:p>
        </p:txBody>
      </p:sp>
      <p:sp>
        <p:nvSpPr>
          <p:cNvPr id="3" name="Content Placeholder 2">
            <a:extLst>
              <a:ext uri="{FF2B5EF4-FFF2-40B4-BE49-F238E27FC236}">
                <a16:creationId xmlns:a16="http://schemas.microsoft.com/office/drawing/2014/main" id="{FCCE4D6C-6E60-4E4C-BE55-5674B33BAD01}"/>
              </a:ext>
            </a:extLst>
          </p:cNvPr>
          <p:cNvSpPr>
            <a:spLocks noGrp="1"/>
          </p:cNvSpPr>
          <p:nvPr>
            <p:ph idx="1"/>
          </p:nvPr>
        </p:nvSpPr>
        <p:spPr>
          <a:xfrm>
            <a:off x="838200" y="4193102"/>
            <a:ext cx="10515600" cy="2585573"/>
          </a:xfrm>
        </p:spPr>
        <p:txBody>
          <a:bodyPr anchor="b">
            <a:normAutofit fontScale="62500" lnSpcReduction="20000"/>
          </a:bodyPr>
          <a:lstStyle/>
          <a:p>
            <a:r>
              <a:rPr lang="en-US" sz="4500" dirty="0"/>
              <a:t>The center?</a:t>
            </a:r>
          </a:p>
          <a:p>
            <a:r>
              <a:rPr lang="en-US" sz="4500" dirty="0"/>
              <a:t>Upper-left-hand corner?</a:t>
            </a:r>
          </a:p>
          <a:p>
            <a:r>
              <a:rPr lang="en-US" sz="4500" dirty="0"/>
              <a:t>Does y grow in the up or down direction?</a:t>
            </a:r>
          </a:p>
          <a:p>
            <a:r>
              <a:rPr lang="en-US" sz="4500" dirty="0"/>
              <a:t>And what about the units? (Pixels? Scaled pixels? Something else?)</a:t>
            </a:r>
          </a:p>
          <a:p>
            <a:pPr marL="0" indent="0">
              <a:buNone/>
            </a:pPr>
            <a:r>
              <a:rPr lang="en-US" sz="5100" dirty="0"/>
              <a:t>Answer: we should have written this down!</a:t>
            </a:r>
          </a:p>
        </p:txBody>
      </p:sp>
      <p:sp>
        <p:nvSpPr>
          <p:cNvPr id="4" name="Slide Number Placeholder 3">
            <a:extLst>
              <a:ext uri="{FF2B5EF4-FFF2-40B4-BE49-F238E27FC236}">
                <a16:creationId xmlns:a16="http://schemas.microsoft.com/office/drawing/2014/main" id="{00B808C0-5033-46E4-8C40-8273E7642B1C}"/>
              </a:ext>
            </a:extLst>
          </p:cNvPr>
          <p:cNvSpPr>
            <a:spLocks noGrp="1"/>
          </p:cNvSpPr>
          <p:nvPr>
            <p:ph type="sldNum" sz="quarter" idx="12"/>
          </p:nvPr>
        </p:nvSpPr>
        <p:spPr/>
        <p:txBody>
          <a:bodyPr/>
          <a:lstStyle/>
          <a:p>
            <a:fld id="{20F37917-FD3A-4669-9018-DA04BCDD3D75}" type="slidenum">
              <a:rPr lang="en-US" smtClean="0"/>
              <a:t>29</a:t>
            </a:fld>
            <a:endParaRPr lang="en-US" dirty="0"/>
          </a:p>
        </p:txBody>
      </p:sp>
      <p:sp>
        <p:nvSpPr>
          <p:cNvPr id="6" name="Rounded Rectangle 3">
            <a:extLst>
              <a:ext uri="{FF2B5EF4-FFF2-40B4-BE49-F238E27FC236}">
                <a16:creationId xmlns:a16="http://schemas.microsoft.com/office/drawing/2014/main" id="{DDC06498-1D10-4E52-A107-990734307F51}"/>
              </a:ext>
            </a:extLst>
          </p:cNvPr>
          <p:cNvSpPr/>
          <p:nvPr/>
        </p:nvSpPr>
        <p:spPr>
          <a:xfrm>
            <a:off x="1467143" y="1773262"/>
            <a:ext cx="2589886" cy="23626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grpSp>
        <p:nvGrpSpPr>
          <p:cNvPr id="8" name="Group 13">
            <a:extLst>
              <a:ext uri="{FF2B5EF4-FFF2-40B4-BE49-F238E27FC236}">
                <a16:creationId xmlns:a16="http://schemas.microsoft.com/office/drawing/2014/main" id="{1C9584D7-40B5-4E79-AD4C-A4269068A643}"/>
              </a:ext>
            </a:extLst>
          </p:cNvPr>
          <p:cNvGrpSpPr/>
          <p:nvPr/>
        </p:nvGrpSpPr>
        <p:grpSpPr>
          <a:xfrm>
            <a:off x="4399808" y="1573237"/>
            <a:ext cx="2437540" cy="2476500"/>
            <a:chOff x="3238500" y="3009900"/>
            <a:chExt cx="2438400" cy="2476500"/>
          </a:xfrm>
        </p:grpSpPr>
        <p:sp>
          <p:nvSpPr>
            <p:cNvPr id="9" name="Right Arrow 8">
              <a:extLst>
                <a:ext uri="{FF2B5EF4-FFF2-40B4-BE49-F238E27FC236}">
                  <a16:creationId xmlns:a16="http://schemas.microsoft.com/office/drawing/2014/main" id="{16B6FBF3-9E25-4AA1-93A1-EDC7796617DE}"/>
                </a:ext>
              </a:extLst>
            </p:cNvPr>
            <p:cNvSpPr/>
            <p:nvPr/>
          </p:nvSpPr>
          <p:spPr>
            <a:xfrm>
              <a:off x="3238500" y="3009900"/>
              <a:ext cx="243840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representation</a:t>
              </a:r>
            </a:p>
          </p:txBody>
        </p:sp>
        <p:sp>
          <p:nvSpPr>
            <p:cNvPr id="10" name="Left Arrow 10">
              <a:extLst>
                <a:ext uri="{FF2B5EF4-FFF2-40B4-BE49-F238E27FC236}">
                  <a16:creationId xmlns:a16="http://schemas.microsoft.com/office/drawing/2014/main" id="{88133D56-DDA6-46A7-9159-DFCE53D19FFA}"/>
                </a:ext>
              </a:extLst>
            </p:cNvPr>
            <p:cNvSpPr/>
            <p:nvPr/>
          </p:nvSpPr>
          <p:spPr>
            <a:xfrm>
              <a:off x="3238500" y="4267200"/>
              <a:ext cx="2438400" cy="1219200"/>
            </a:xfrm>
            <a:prstGeom prst="leftArrow">
              <a:avLst>
                <a:gd name="adj1" fmla="val 5330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interpretation</a:t>
              </a:r>
            </a:p>
          </p:txBody>
        </p:sp>
      </p:grpSp>
      <p:sp>
        <p:nvSpPr>
          <p:cNvPr id="12" name="Rectangle 11">
            <a:extLst>
              <a:ext uri="{FF2B5EF4-FFF2-40B4-BE49-F238E27FC236}">
                <a16:creationId xmlns:a16="http://schemas.microsoft.com/office/drawing/2014/main" id="{822C32B8-8FA4-457C-B7F3-921F514CFFB9}"/>
              </a:ext>
            </a:extLst>
          </p:cNvPr>
          <p:cNvSpPr/>
          <p:nvPr/>
        </p:nvSpPr>
        <p:spPr>
          <a:xfrm>
            <a:off x="9639169" y="2144151"/>
            <a:ext cx="2209473" cy="724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13" name="Rectangle 12">
            <a:extLst>
              <a:ext uri="{FF2B5EF4-FFF2-40B4-BE49-F238E27FC236}">
                <a16:creationId xmlns:a16="http://schemas.microsoft.com/office/drawing/2014/main" id="{8398C4EC-C526-4417-9269-2E1ED4EA2DDD}"/>
              </a:ext>
            </a:extLst>
          </p:cNvPr>
          <p:cNvSpPr/>
          <p:nvPr/>
        </p:nvSpPr>
        <p:spPr>
          <a:xfrm>
            <a:off x="7268339" y="3263704"/>
            <a:ext cx="2209473" cy="332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5" name="TextBox 4">
            <a:extLst>
              <a:ext uri="{FF2B5EF4-FFF2-40B4-BE49-F238E27FC236}">
                <a16:creationId xmlns:a16="http://schemas.microsoft.com/office/drawing/2014/main" id="{7A7CE241-579A-C00B-2C03-8055423915D5}"/>
              </a:ext>
            </a:extLst>
          </p:cNvPr>
          <p:cNvSpPr txBox="1"/>
          <p:nvPr/>
        </p:nvSpPr>
        <p:spPr>
          <a:xfrm>
            <a:off x="7487852" y="1939239"/>
            <a:ext cx="5598484" cy="193899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dirty="0">
                <a:solidFill>
                  <a:srgbClr val="AF00DB"/>
                </a:solidFill>
                <a:effectLst/>
                <a:latin typeface="Consolas" panose="020B0609020204030204" pitchFamily="49" charset="0"/>
              </a:rPr>
              <a:t>export</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interface</a:t>
            </a:r>
            <a:r>
              <a:rPr lang="en-US" sz="2000" b="0" dirty="0">
                <a:solidFill>
                  <a:srgbClr val="000000"/>
                </a:solidFill>
                <a:effectLst/>
                <a:latin typeface="Consolas" panose="020B0609020204030204" pitchFamily="49" charset="0"/>
              </a:rPr>
              <a:t> </a:t>
            </a:r>
            <a:r>
              <a:rPr lang="en-US" sz="2000" b="0" dirty="0" err="1">
                <a:solidFill>
                  <a:srgbClr val="267F99"/>
                </a:solidFill>
                <a:effectLst/>
                <a:latin typeface="Consolas" panose="020B0609020204030204" pitchFamily="49" charset="0"/>
              </a:rPr>
              <a:t>BoundingBox</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x</a:t>
            </a:r>
            <a:r>
              <a:rPr lang="en-US" sz="2000" b="0" dirty="0">
                <a:solidFill>
                  <a:srgbClr val="000000"/>
                </a:solidFill>
                <a:effectLst/>
                <a:latin typeface="Consolas" panose="020B0609020204030204" pitchFamily="49" charset="0"/>
              </a:rPr>
              <a:t>: </a:t>
            </a:r>
            <a:r>
              <a:rPr lang="en-US" sz="2000" b="0" dirty="0">
                <a:solidFill>
                  <a:srgbClr val="267F99"/>
                </a:solidFill>
                <a:effectLst/>
                <a:latin typeface="Consolas" panose="020B0609020204030204" pitchFamily="49" charset="0"/>
              </a:rPr>
              <a:t>number</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y</a:t>
            </a:r>
            <a:r>
              <a:rPr lang="en-US" sz="2000" b="0" dirty="0">
                <a:solidFill>
                  <a:srgbClr val="000000"/>
                </a:solidFill>
                <a:effectLst/>
                <a:latin typeface="Consolas" panose="020B0609020204030204" pitchFamily="49" charset="0"/>
              </a:rPr>
              <a:t>: </a:t>
            </a:r>
            <a:r>
              <a:rPr lang="en-US" sz="2000" b="0" dirty="0">
                <a:solidFill>
                  <a:srgbClr val="267F99"/>
                </a:solidFill>
                <a:effectLst/>
                <a:latin typeface="Consolas" panose="020B0609020204030204" pitchFamily="49" charset="0"/>
              </a:rPr>
              <a:t>number</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width</a:t>
            </a:r>
            <a:r>
              <a:rPr lang="en-US" sz="2000" b="0" dirty="0">
                <a:solidFill>
                  <a:srgbClr val="000000"/>
                </a:solidFill>
                <a:effectLst/>
                <a:latin typeface="Consolas" panose="020B0609020204030204" pitchFamily="49" charset="0"/>
              </a:rPr>
              <a:t>: </a:t>
            </a:r>
            <a:r>
              <a:rPr lang="en-US" sz="2000" b="0" dirty="0">
                <a:solidFill>
                  <a:srgbClr val="267F99"/>
                </a:solidFill>
                <a:effectLst/>
                <a:latin typeface="Consolas" panose="020B0609020204030204" pitchFamily="49" charset="0"/>
              </a:rPr>
              <a:t>number</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height</a:t>
            </a:r>
            <a:r>
              <a:rPr lang="en-US" sz="2000" b="0" dirty="0">
                <a:solidFill>
                  <a:srgbClr val="000000"/>
                </a:solidFill>
                <a:effectLst/>
                <a:latin typeface="Consolas" panose="020B0609020204030204" pitchFamily="49" charset="0"/>
              </a:rPr>
              <a:t>: </a:t>
            </a:r>
            <a:r>
              <a:rPr lang="en-US" sz="2000" b="0" dirty="0">
                <a:solidFill>
                  <a:srgbClr val="267F99"/>
                </a:solidFill>
                <a:effectLst/>
                <a:latin typeface="Consolas" panose="020B0609020204030204" pitchFamily="49" charset="0"/>
              </a:rPr>
              <a:t>number</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a:t>
            </a:r>
          </a:p>
        </p:txBody>
      </p:sp>
      <p:sp>
        <p:nvSpPr>
          <p:cNvPr id="7" name="Rounded Rectangle 7">
            <a:extLst>
              <a:ext uri="{FF2B5EF4-FFF2-40B4-BE49-F238E27FC236}">
                <a16:creationId xmlns:a16="http://schemas.microsoft.com/office/drawing/2014/main" id="{FAFEFC8B-3907-442E-9BD2-C4A00E794F9E}"/>
              </a:ext>
            </a:extLst>
          </p:cNvPr>
          <p:cNvSpPr/>
          <p:nvPr/>
        </p:nvSpPr>
        <p:spPr>
          <a:xfrm>
            <a:off x="7180125" y="1811361"/>
            <a:ext cx="4918089" cy="28410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1" name="Rectangle 10">
            <a:extLst>
              <a:ext uri="{FF2B5EF4-FFF2-40B4-BE49-F238E27FC236}">
                <a16:creationId xmlns:a16="http://schemas.microsoft.com/office/drawing/2014/main" id="{1B7168C4-C6D5-1024-A1FA-7A1C9E11C8D2}"/>
              </a:ext>
            </a:extLst>
          </p:cNvPr>
          <p:cNvSpPr/>
          <p:nvPr/>
        </p:nvSpPr>
        <p:spPr>
          <a:xfrm>
            <a:off x="1970690" y="2506717"/>
            <a:ext cx="1515495" cy="756987"/>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Tree>
    <p:extLst>
      <p:ext uri="{BB962C8B-B14F-4D97-AF65-F5344CB8AC3E}">
        <p14:creationId xmlns:p14="http://schemas.microsoft.com/office/powerpoint/2010/main" val="360502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4A770-8D81-BFD1-9195-638C66F46B9A}"/>
              </a:ext>
            </a:extLst>
          </p:cNvPr>
          <p:cNvSpPr>
            <a:spLocks noGrp="1"/>
          </p:cNvSpPr>
          <p:nvPr>
            <p:ph type="title"/>
          </p:nvPr>
        </p:nvSpPr>
        <p:spPr/>
        <p:txBody>
          <a:bodyPr>
            <a:normAutofit/>
          </a:bodyPr>
          <a:lstStyle/>
          <a:p>
            <a:r>
              <a:rPr lang="en-US" altLang="en-US" dirty="0"/>
              <a:t>Software systems must be comprehensible by humans</a:t>
            </a:r>
            <a:endParaRPr lang="en-US" dirty="0"/>
          </a:p>
        </p:txBody>
      </p:sp>
      <p:sp>
        <p:nvSpPr>
          <p:cNvPr id="3" name="Content Placeholder 2">
            <a:extLst>
              <a:ext uri="{FF2B5EF4-FFF2-40B4-BE49-F238E27FC236}">
                <a16:creationId xmlns:a16="http://schemas.microsoft.com/office/drawing/2014/main" id="{20AA8411-AAE1-73CF-7E57-9F071571944D}"/>
              </a:ext>
            </a:extLst>
          </p:cNvPr>
          <p:cNvSpPr>
            <a:spLocks noGrp="1"/>
          </p:cNvSpPr>
          <p:nvPr>
            <p:ph idx="1"/>
          </p:nvPr>
        </p:nvSpPr>
        <p:spPr/>
        <p:txBody>
          <a:bodyPr/>
          <a:lstStyle/>
          <a:p>
            <a:endParaRPr lang="en-US" altLang="en-US" dirty="0"/>
          </a:p>
          <a:p>
            <a:endParaRPr lang="en-US" dirty="0"/>
          </a:p>
        </p:txBody>
      </p:sp>
      <p:sp>
        <p:nvSpPr>
          <p:cNvPr id="4" name="Slide Number Placeholder 3">
            <a:extLst>
              <a:ext uri="{FF2B5EF4-FFF2-40B4-BE49-F238E27FC236}">
                <a16:creationId xmlns:a16="http://schemas.microsoft.com/office/drawing/2014/main" id="{4BDDE8F2-E630-6077-062C-45407447F44C}"/>
              </a:ext>
            </a:extLst>
          </p:cNvPr>
          <p:cNvSpPr>
            <a:spLocks noGrp="1"/>
          </p:cNvSpPr>
          <p:nvPr>
            <p:ph type="sldNum" sz="quarter" idx="12"/>
          </p:nvPr>
        </p:nvSpPr>
        <p:spPr/>
        <p:txBody>
          <a:bodyPr/>
          <a:lstStyle/>
          <a:p>
            <a:fld id="{20F37917-FD3A-4669-9018-DA04BCDD3D75}" type="slidenum">
              <a:rPr lang="en-US" smtClean="0"/>
              <a:t>3</a:t>
            </a:fld>
            <a:endParaRPr lang="en-US"/>
          </a:p>
        </p:txBody>
      </p:sp>
      <p:sp>
        <p:nvSpPr>
          <p:cNvPr id="7" name="Rectangle 2">
            <a:extLst>
              <a:ext uri="{FF2B5EF4-FFF2-40B4-BE49-F238E27FC236}">
                <a16:creationId xmlns:a16="http://schemas.microsoft.com/office/drawing/2014/main" id="{8BBDEB92-85BE-2CDB-073B-4C6104E3F4D5}"/>
              </a:ext>
            </a:extLst>
          </p:cNvPr>
          <p:cNvSpPr txBox="1">
            <a:spLocks noChangeArrowheads="1"/>
          </p:cNvSpPr>
          <p:nvPr/>
        </p:nvSpPr>
        <p:spPr>
          <a:xfrm>
            <a:off x="990600" y="1652560"/>
            <a:ext cx="788734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Which humans?</a:t>
            </a:r>
          </a:p>
          <a:p>
            <a:pPr lvl="1"/>
            <a:r>
              <a:rPr lang="en-US" altLang="en-US" dirty="0"/>
              <a:t>The other members of your team</a:t>
            </a:r>
          </a:p>
          <a:p>
            <a:pPr lvl="1"/>
            <a:r>
              <a:rPr lang="en-US" altLang="en-US" dirty="0"/>
              <a:t>The folks who will maintain and modify your system</a:t>
            </a:r>
          </a:p>
          <a:p>
            <a:pPr lvl="1"/>
            <a:r>
              <a:rPr lang="en-US" altLang="en-US" dirty="0"/>
              <a:t>Management</a:t>
            </a:r>
          </a:p>
          <a:p>
            <a:pPr lvl="1"/>
            <a:r>
              <a:rPr lang="en-US" altLang="en-US" dirty="0"/>
              <a:t>Your clients</a:t>
            </a:r>
          </a:p>
          <a:p>
            <a:pPr lvl="1"/>
            <a:r>
              <a:rPr lang="en-US" altLang="en-US" dirty="0"/>
              <a:t>and ...</a:t>
            </a:r>
          </a:p>
          <a:p>
            <a:pPr lvl="1"/>
            <a:r>
              <a:rPr lang="en-US" altLang="en-US" dirty="0"/>
              <a:t>You, a week from now or 6 weeks from now</a:t>
            </a:r>
          </a:p>
          <a:p>
            <a:pPr lvl="1"/>
            <a:endParaRPr lang="en-US" altLang="en-US" dirty="0"/>
          </a:p>
        </p:txBody>
      </p:sp>
    </p:spTree>
    <p:extLst>
      <p:ext uri="{BB962C8B-B14F-4D97-AF65-F5344CB8AC3E}">
        <p14:creationId xmlns:p14="http://schemas.microsoft.com/office/powerpoint/2010/main" val="12785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animEffect transition="in" filter="fade">
                                      <p:cBhvr>
                                        <p:cTn id="7" dur="1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8557D-EAC2-44AE-A789-A7284355FE49}"/>
              </a:ext>
            </a:extLst>
          </p:cNvPr>
          <p:cNvSpPr>
            <a:spLocks noGrp="1"/>
          </p:cNvSpPr>
          <p:nvPr>
            <p:ph type="title"/>
          </p:nvPr>
        </p:nvSpPr>
        <p:spPr/>
        <p:txBody>
          <a:bodyPr/>
          <a:lstStyle/>
          <a:p>
            <a:r>
              <a:rPr lang="en-US" dirty="0"/>
              <a:t>Principle 3: One Method/One Job</a:t>
            </a:r>
          </a:p>
        </p:txBody>
      </p:sp>
      <p:sp>
        <p:nvSpPr>
          <p:cNvPr id="3" name="Content Placeholder 2">
            <a:extLst>
              <a:ext uri="{FF2B5EF4-FFF2-40B4-BE49-F238E27FC236}">
                <a16:creationId xmlns:a16="http://schemas.microsoft.com/office/drawing/2014/main" id="{DC179CE1-7259-4129-8E5A-B043BC05886B}"/>
              </a:ext>
            </a:extLst>
          </p:cNvPr>
          <p:cNvSpPr>
            <a:spLocks noGrp="1"/>
          </p:cNvSpPr>
          <p:nvPr>
            <p:ph idx="1"/>
          </p:nvPr>
        </p:nvSpPr>
        <p:spPr/>
        <p:txBody>
          <a:bodyPr/>
          <a:lstStyle/>
          <a:p>
            <a:r>
              <a:rPr lang="en-US" dirty="0"/>
              <a:t>Each class, and each method of that class, should have one job, and only one job</a:t>
            </a:r>
          </a:p>
          <a:p>
            <a:r>
              <a:rPr lang="en-US" dirty="0"/>
              <a:t>If your method has more than one job, split it into 2 methods.  Why?</a:t>
            </a:r>
          </a:p>
          <a:p>
            <a:pPr lvl="1"/>
            <a:r>
              <a:rPr lang="en-US" dirty="0"/>
              <a:t>You might want one part but not the other</a:t>
            </a:r>
          </a:p>
          <a:p>
            <a:pPr lvl="1"/>
            <a:r>
              <a:rPr lang="en-US" dirty="0"/>
              <a:t>It's easier to test a method that has only one job</a:t>
            </a:r>
          </a:p>
          <a:p>
            <a:r>
              <a:rPr lang="en-US" dirty="0"/>
              <a:t>You call both of them if you need to.</a:t>
            </a:r>
          </a:p>
          <a:p>
            <a:pPr lvl="1"/>
            <a:r>
              <a:rPr lang="en-US" dirty="0"/>
              <a:t>or write a single method that calls them both</a:t>
            </a:r>
          </a:p>
          <a:p>
            <a:r>
              <a:rPr lang="en-US" dirty="0"/>
              <a:t>Same thing for classes.</a:t>
            </a:r>
          </a:p>
        </p:txBody>
      </p:sp>
      <p:sp>
        <p:nvSpPr>
          <p:cNvPr id="4" name="Slide Number Placeholder 3">
            <a:extLst>
              <a:ext uri="{FF2B5EF4-FFF2-40B4-BE49-F238E27FC236}">
                <a16:creationId xmlns:a16="http://schemas.microsoft.com/office/drawing/2014/main" id="{E6A82CC2-6AF6-4613-8CAD-1FD84159802F}"/>
              </a:ext>
            </a:extLst>
          </p:cNvPr>
          <p:cNvSpPr>
            <a:spLocks noGrp="1"/>
          </p:cNvSpPr>
          <p:nvPr>
            <p:ph type="sldNum" sz="quarter" idx="12"/>
          </p:nvPr>
        </p:nvSpPr>
        <p:spPr/>
        <p:txBody>
          <a:bodyPr/>
          <a:lstStyle/>
          <a:p>
            <a:fld id="{20F37917-FD3A-4669-9018-DA04BCDD3D75}" type="slidenum">
              <a:rPr lang="en-US" smtClean="0"/>
              <a:t>30</a:t>
            </a:fld>
            <a:endParaRPr lang="en-US"/>
          </a:p>
        </p:txBody>
      </p:sp>
    </p:spTree>
    <p:extLst>
      <p:ext uri="{BB962C8B-B14F-4D97-AF65-F5344CB8AC3E}">
        <p14:creationId xmlns:p14="http://schemas.microsoft.com/office/powerpoint/2010/main" val="3837267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5933D-1541-E758-C827-AC669A08B308}"/>
              </a:ext>
            </a:extLst>
          </p:cNvPr>
          <p:cNvSpPr>
            <a:spLocks noGrp="1"/>
          </p:cNvSpPr>
          <p:nvPr>
            <p:ph type="title"/>
          </p:nvPr>
        </p:nvSpPr>
        <p:spPr/>
        <p:txBody>
          <a:bodyPr/>
          <a:lstStyle/>
          <a:p>
            <a:r>
              <a:rPr lang="en-US" dirty="0"/>
              <a:t>One Method/One Job Allows for Better In-Memory Chunking</a:t>
            </a:r>
          </a:p>
        </p:txBody>
      </p:sp>
      <p:sp>
        <p:nvSpPr>
          <p:cNvPr id="3" name="Content Placeholder 2">
            <a:extLst>
              <a:ext uri="{FF2B5EF4-FFF2-40B4-BE49-F238E27FC236}">
                <a16:creationId xmlns:a16="http://schemas.microsoft.com/office/drawing/2014/main" id="{9365F7CD-E1EF-13F5-B689-0AEC3BA0E91A}"/>
              </a:ext>
            </a:extLst>
          </p:cNvPr>
          <p:cNvSpPr>
            <a:spLocks noGrp="1"/>
          </p:cNvSpPr>
          <p:nvPr>
            <p:ph idx="1"/>
          </p:nvPr>
        </p:nvSpPr>
        <p:spPr/>
        <p:txBody>
          <a:bodyPr/>
          <a:lstStyle/>
          <a:p>
            <a:r>
              <a:rPr lang="en-US" dirty="0"/>
              <a:t>Recall: we have limited capacity in our short-term memory</a:t>
            </a:r>
          </a:p>
          <a:p>
            <a:r>
              <a:rPr lang="en-US" dirty="0"/>
              <a:t>We get to remember “chunks”</a:t>
            </a:r>
          </a:p>
          <a:p>
            <a:r>
              <a:rPr lang="en-US" dirty="0"/>
              <a:t>Splitting long methods into smaller ones with good names helps us hold more code in our short-term memory</a:t>
            </a:r>
          </a:p>
          <a:p>
            <a:endParaRPr lang="en-US" dirty="0"/>
          </a:p>
        </p:txBody>
      </p:sp>
      <p:sp>
        <p:nvSpPr>
          <p:cNvPr id="4" name="Slide Number Placeholder 3">
            <a:extLst>
              <a:ext uri="{FF2B5EF4-FFF2-40B4-BE49-F238E27FC236}">
                <a16:creationId xmlns:a16="http://schemas.microsoft.com/office/drawing/2014/main" id="{93188853-3932-01C6-B674-B526E8E1A80C}"/>
              </a:ext>
            </a:extLst>
          </p:cNvPr>
          <p:cNvSpPr>
            <a:spLocks noGrp="1"/>
          </p:cNvSpPr>
          <p:nvPr>
            <p:ph type="sldNum" sz="quarter" idx="12"/>
          </p:nvPr>
        </p:nvSpPr>
        <p:spPr/>
        <p:txBody>
          <a:bodyPr/>
          <a:lstStyle/>
          <a:p>
            <a:fld id="{20F37917-FD3A-4669-9018-DA04BCDD3D75}" type="slidenum">
              <a:rPr lang="en-US" smtClean="0"/>
              <a:t>31</a:t>
            </a:fld>
            <a:endParaRPr lang="en-US"/>
          </a:p>
        </p:txBody>
      </p:sp>
    </p:spTree>
    <p:extLst>
      <p:ext uri="{BB962C8B-B14F-4D97-AF65-F5344CB8AC3E}">
        <p14:creationId xmlns:p14="http://schemas.microsoft.com/office/powerpoint/2010/main" val="984516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1C2C-D605-4F46-9A0F-CEEB37527908}"/>
              </a:ext>
            </a:extLst>
          </p:cNvPr>
          <p:cNvSpPr>
            <a:spLocks noGrp="1"/>
          </p:cNvSpPr>
          <p:nvPr>
            <p:ph type="title"/>
          </p:nvPr>
        </p:nvSpPr>
        <p:spPr/>
        <p:txBody>
          <a:bodyPr/>
          <a:lstStyle/>
          <a:p>
            <a:r>
              <a:rPr lang="en-US" dirty="0"/>
              <a:t>Principle 4: Don't Repeat Yourself</a:t>
            </a:r>
          </a:p>
        </p:txBody>
      </p:sp>
      <p:sp>
        <p:nvSpPr>
          <p:cNvPr id="3" name="Content Placeholder 2">
            <a:extLst>
              <a:ext uri="{FF2B5EF4-FFF2-40B4-BE49-F238E27FC236}">
                <a16:creationId xmlns:a16="http://schemas.microsoft.com/office/drawing/2014/main" id="{3E6DDF18-19A4-4769-930A-E5C27B69F9EE}"/>
              </a:ext>
            </a:extLst>
          </p:cNvPr>
          <p:cNvSpPr>
            <a:spLocks noGrp="1"/>
          </p:cNvSpPr>
          <p:nvPr>
            <p:ph idx="1"/>
          </p:nvPr>
        </p:nvSpPr>
        <p:spPr/>
        <p:txBody>
          <a:bodyPr/>
          <a:lstStyle/>
          <a:p>
            <a:r>
              <a:rPr lang="en-US" dirty="0"/>
              <a:t>If you have some quantity that you use more than once, give it a name and use the name.</a:t>
            </a:r>
          </a:p>
          <a:p>
            <a:r>
              <a:rPr lang="en-US" dirty="0"/>
              <a:t>That way you only need to change it in one place!</a:t>
            </a:r>
          </a:p>
          <a:p>
            <a:r>
              <a:rPr lang="en-US" dirty="0"/>
              <a:t>And of course you should use a good name</a:t>
            </a:r>
          </a:p>
          <a:p>
            <a:r>
              <a:rPr lang="en-US" dirty="0"/>
              <a:t>If you have some task that you do in many places, make it into a procedure.</a:t>
            </a:r>
          </a:p>
          <a:p>
            <a:r>
              <a:rPr lang="en-US" dirty="0"/>
              <a:t>If the tasks are slightly different, turn the differences into parameters.</a:t>
            </a:r>
          </a:p>
          <a:p>
            <a:pPr marL="0" indent="0">
              <a:buNone/>
            </a:pPr>
            <a:endParaRPr lang="en-US" dirty="0"/>
          </a:p>
        </p:txBody>
      </p:sp>
      <p:sp>
        <p:nvSpPr>
          <p:cNvPr id="4" name="Slide Number Placeholder 3">
            <a:extLst>
              <a:ext uri="{FF2B5EF4-FFF2-40B4-BE49-F238E27FC236}">
                <a16:creationId xmlns:a16="http://schemas.microsoft.com/office/drawing/2014/main" id="{19E320F0-0045-44DD-A90C-8B9DCF03F332}"/>
              </a:ext>
            </a:extLst>
          </p:cNvPr>
          <p:cNvSpPr>
            <a:spLocks noGrp="1"/>
          </p:cNvSpPr>
          <p:nvPr>
            <p:ph type="sldNum" sz="quarter" idx="12"/>
          </p:nvPr>
        </p:nvSpPr>
        <p:spPr/>
        <p:txBody>
          <a:bodyPr/>
          <a:lstStyle/>
          <a:p>
            <a:fld id="{20F37917-FD3A-4669-9018-DA04BCDD3D75}" type="slidenum">
              <a:rPr lang="en-US" smtClean="0"/>
              <a:t>32</a:t>
            </a:fld>
            <a:endParaRPr lang="en-US"/>
          </a:p>
        </p:txBody>
      </p:sp>
    </p:spTree>
    <p:extLst>
      <p:ext uri="{BB962C8B-B14F-4D97-AF65-F5344CB8AC3E}">
        <p14:creationId xmlns:p14="http://schemas.microsoft.com/office/powerpoint/2010/main" val="9025096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618A6-4E56-48CD-A53E-9B714D4DFF13}"/>
              </a:ext>
            </a:extLst>
          </p:cNvPr>
          <p:cNvSpPr>
            <a:spLocks noGrp="1"/>
          </p:cNvSpPr>
          <p:nvPr>
            <p:ph type="title"/>
          </p:nvPr>
        </p:nvSpPr>
        <p:spPr/>
        <p:txBody>
          <a:bodyPr/>
          <a:lstStyle/>
          <a:p>
            <a:r>
              <a:rPr lang="en-US" dirty="0"/>
              <a:t>A real example</a:t>
            </a:r>
          </a:p>
        </p:txBody>
      </p:sp>
      <p:sp>
        <p:nvSpPr>
          <p:cNvPr id="4" name="Slide Number Placeholder 3">
            <a:extLst>
              <a:ext uri="{FF2B5EF4-FFF2-40B4-BE49-F238E27FC236}">
                <a16:creationId xmlns:a16="http://schemas.microsoft.com/office/drawing/2014/main" id="{63AFE69B-30F2-48E6-BD88-DFBBBEA57EB6}"/>
              </a:ext>
            </a:extLst>
          </p:cNvPr>
          <p:cNvSpPr>
            <a:spLocks noGrp="1"/>
          </p:cNvSpPr>
          <p:nvPr>
            <p:ph type="sldNum" sz="quarter" idx="12"/>
          </p:nvPr>
        </p:nvSpPr>
        <p:spPr/>
        <p:txBody>
          <a:bodyPr/>
          <a:lstStyle/>
          <a:p>
            <a:fld id="{20F37917-FD3A-4669-9018-DA04BCDD3D75}" type="slidenum">
              <a:rPr lang="en-US" smtClean="0"/>
              <a:t>33</a:t>
            </a:fld>
            <a:endParaRPr lang="en-US"/>
          </a:p>
        </p:txBody>
      </p:sp>
      <p:sp>
        <p:nvSpPr>
          <p:cNvPr id="5" name="Rectangle 4">
            <a:extLst>
              <a:ext uri="{FF2B5EF4-FFF2-40B4-BE49-F238E27FC236}">
                <a16:creationId xmlns:a16="http://schemas.microsoft.com/office/drawing/2014/main" id="{9A240F55-B2AC-4A29-B17F-8DEA798DAAE4}"/>
              </a:ext>
            </a:extLst>
          </p:cNvPr>
          <p:cNvSpPr/>
          <p:nvPr/>
        </p:nvSpPr>
        <p:spPr>
          <a:xfrm>
            <a:off x="980048" y="1604618"/>
            <a:ext cx="9546982" cy="3139321"/>
          </a:xfrm>
          <a:prstGeom prst="rect">
            <a:avLst/>
          </a:prstGeom>
        </p:spPr>
        <p:txBody>
          <a:bodyPr wrap="square">
            <a:spAutoFit/>
          </a:bodyPr>
          <a:lstStyle/>
          <a:p>
            <a:r>
              <a:rPr lang="en-US" dirty="0">
                <a:solidFill>
                  <a:srgbClr val="0000FF"/>
                </a:solidFill>
                <a:latin typeface="Consolas" panose="020B0609020204030204" pitchFamily="49" charset="0"/>
              </a:rPr>
              <a:t>function</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testequal</a:t>
            </a:r>
            <a:r>
              <a:rPr lang="en-US" dirty="0">
                <a:solidFill>
                  <a:srgbClr val="000000"/>
                </a:solidFill>
                <a:latin typeface="Consolas" panose="020B0609020204030204" pitchFamily="49" charset="0"/>
              </a:rPr>
              <a:t> &lt;T&gt; (</a:t>
            </a:r>
            <a:r>
              <a:rPr lang="en-US" dirty="0" err="1">
                <a:solidFill>
                  <a:srgbClr val="000000"/>
                </a:solidFill>
                <a:latin typeface="Consolas" panose="020B0609020204030204" pitchFamily="49" charset="0"/>
              </a:rPr>
              <a:t>testname</a:t>
            </a:r>
            <a:r>
              <a:rPr lang="en-US" dirty="0">
                <a:solidFill>
                  <a:srgbClr val="000000"/>
                </a:solidFill>
                <a:latin typeface="Consolas" panose="020B0609020204030204" pitchFamily="49" charset="0"/>
              </a:rPr>
              <a:t>: string, </a:t>
            </a:r>
            <a:r>
              <a:rPr lang="en-US" dirty="0" err="1">
                <a:solidFill>
                  <a:srgbClr val="000000"/>
                </a:solidFill>
                <a:latin typeface="Consolas" panose="020B0609020204030204" pitchFamily="49" charset="0"/>
              </a:rPr>
              <a:t>actualVal</a:t>
            </a:r>
            <a:r>
              <a:rPr lang="en-US" dirty="0">
                <a:solidFill>
                  <a:srgbClr val="000000"/>
                </a:solidFill>
                <a:latin typeface="Consolas" panose="020B0609020204030204" pitchFamily="49" charset="0"/>
              </a:rPr>
              <a:t>: T, </a:t>
            </a:r>
            <a:r>
              <a:rPr lang="en-US" dirty="0" err="1">
                <a:solidFill>
                  <a:srgbClr val="000000"/>
                </a:solidFill>
                <a:latin typeface="Consolas" panose="020B0609020204030204" pitchFamily="49" charset="0"/>
              </a:rPr>
              <a:t>correctVal</a:t>
            </a:r>
            <a:r>
              <a:rPr lang="en-US" dirty="0">
                <a:solidFill>
                  <a:srgbClr val="000000"/>
                </a:solidFill>
                <a:latin typeface="Consolas" panose="020B0609020204030204" pitchFamily="49" charset="0"/>
              </a:rPr>
              <a:t>: T) {</a:t>
            </a:r>
          </a:p>
          <a:p>
            <a:r>
              <a:rPr lang="en-US" dirty="0">
                <a:solidFill>
                  <a:srgbClr val="000000"/>
                </a:solidFill>
                <a:latin typeface="Consolas" panose="020B0609020204030204" pitchFamily="49" charset="0"/>
              </a:rPr>
              <a:t>    test(</a:t>
            </a:r>
            <a:r>
              <a:rPr lang="en-US" dirty="0" err="1">
                <a:solidFill>
                  <a:srgbClr val="000000"/>
                </a:solidFill>
                <a:latin typeface="Consolas" panose="020B0609020204030204" pitchFamily="49" charset="0"/>
              </a:rPr>
              <a:t>testname</a:t>
            </a:r>
            <a:r>
              <a:rPr lang="en-US" dirty="0">
                <a:solidFill>
                  <a:srgbClr val="000000"/>
                </a:solidFill>
                <a:latin typeface="Consolas" panose="020B0609020204030204" pitchFamily="49" charset="0"/>
              </a:rPr>
              <a:t>, () =&gt; { expect(</a:t>
            </a:r>
            <a:r>
              <a:rPr lang="en-US" dirty="0" err="1">
                <a:solidFill>
                  <a:srgbClr val="000000"/>
                </a:solidFill>
                <a:latin typeface="Consolas" panose="020B0609020204030204" pitchFamily="49" charset="0"/>
              </a:rPr>
              <a:t>actualVal</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toBe</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correctVal</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a:t>
            </a:r>
          </a:p>
          <a:p>
            <a:br>
              <a:rPr lang="en-US" dirty="0">
                <a:solidFill>
                  <a:srgbClr val="000000"/>
                </a:solidFill>
                <a:latin typeface="Consolas" panose="020B0609020204030204" pitchFamily="49" charset="0"/>
              </a:rPr>
            </a:br>
            <a:r>
              <a:rPr lang="en-US" dirty="0">
                <a:solidFill>
                  <a:srgbClr val="000000"/>
                </a:solidFill>
                <a:latin typeface="Consolas" panose="020B0609020204030204" pitchFamily="49" charset="0"/>
              </a:rPr>
              <a:t>describe(</a:t>
            </a:r>
            <a:r>
              <a:rPr lang="en-US" dirty="0">
                <a:solidFill>
                  <a:srgbClr val="A31515"/>
                </a:solidFill>
                <a:latin typeface="Consolas" panose="020B0609020204030204" pitchFamily="49" charset="0"/>
              </a:rPr>
              <a:t>'tests for </a:t>
            </a:r>
            <a:r>
              <a:rPr lang="en-US" dirty="0" err="1">
                <a:solidFill>
                  <a:srgbClr val="A31515"/>
                </a:solidFill>
                <a:latin typeface="Consolas" panose="020B0609020204030204" pitchFamily="49" charset="0"/>
              </a:rPr>
              <a:t>countOfLocalMorks</a:t>
            </a:r>
            <a:r>
              <a:rPr lang="en-US" dirty="0">
                <a:solidFill>
                  <a:srgbClr val="A31515"/>
                </a:solidFill>
                <a:latin typeface="Consolas" panose="020B0609020204030204" pitchFamily="49" charset="0"/>
              </a:rPr>
              <a:t>'</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function</a:t>
            </a:r>
            <a:r>
              <a:rPr lang="en-US" dirty="0">
                <a:solidFill>
                  <a:srgbClr val="000000"/>
                </a:solidFill>
                <a:latin typeface="Consolas" panose="020B0609020204030204" pitchFamily="49" charset="0"/>
              </a:rPr>
              <a:t> () {</a:t>
            </a:r>
          </a:p>
          <a:p>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testequal</a:t>
            </a:r>
            <a:r>
              <a:rPr lang="en-US" dirty="0">
                <a:solidFill>
                  <a:srgbClr val="000000"/>
                </a:solidFill>
                <a:latin typeface="Consolas" panose="020B0609020204030204" pitchFamily="49" charset="0"/>
              </a:rPr>
              <a:t>(</a:t>
            </a:r>
            <a:r>
              <a:rPr lang="en-US" dirty="0">
                <a:solidFill>
                  <a:srgbClr val="A31515"/>
                </a:solidFill>
                <a:latin typeface="Consolas" panose="020B0609020204030204" pitchFamily="49" charset="0"/>
              </a:rPr>
              <a:t>'empty crew'</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countOfLocalMorks</a:t>
            </a:r>
            <a:r>
              <a:rPr lang="en-US" dirty="0">
                <a:solidFill>
                  <a:srgbClr val="000000"/>
                </a:solidFill>
                <a:latin typeface="Consolas" panose="020B0609020204030204" pitchFamily="49" charset="0"/>
              </a:rPr>
              <a:t>(ship1),</a:t>
            </a:r>
            <a:r>
              <a:rPr lang="en-US" dirty="0">
                <a:solidFill>
                  <a:srgbClr val="098658"/>
                </a:solidFill>
                <a:latin typeface="Consolas" panose="020B0609020204030204" pitchFamily="49" charset="0"/>
              </a:rPr>
              <a:t>0</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testequal</a:t>
            </a:r>
            <a:r>
              <a:rPr lang="en-US" dirty="0">
                <a:solidFill>
                  <a:srgbClr val="000000"/>
                </a:solidFill>
                <a:latin typeface="Consolas" panose="020B0609020204030204" pitchFamily="49" charset="0"/>
              </a:rPr>
              <a:t>(</a:t>
            </a:r>
            <a:r>
              <a:rPr lang="en-US" dirty="0">
                <a:solidFill>
                  <a:srgbClr val="A31515"/>
                </a:solidFill>
                <a:latin typeface="Consolas" panose="020B0609020204030204" pitchFamily="49" charset="0"/>
              </a:rPr>
              <a:t>'just </a:t>
            </a:r>
            <a:r>
              <a:rPr lang="en-US" dirty="0" err="1">
                <a:solidFill>
                  <a:srgbClr val="A31515"/>
                </a:solidFill>
                <a:latin typeface="Consolas" panose="020B0609020204030204" pitchFamily="49" charset="0"/>
              </a:rPr>
              <a:t>Mork</a:t>
            </a:r>
            <a:r>
              <a:rPr lang="en-US" dirty="0">
                <a:solidFill>
                  <a:srgbClr val="A31515"/>
                </a:solidFill>
                <a:latin typeface="Consolas" panose="020B0609020204030204" pitchFamily="49" charset="0"/>
              </a:rPr>
              <a:t>'</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countOfLocalMorks</a:t>
            </a:r>
            <a:r>
              <a:rPr lang="en-US" dirty="0">
                <a:solidFill>
                  <a:srgbClr val="000000"/>
                </a:solidFill>
                <a:latin typeface="Consolas" panose="020B0609020204030204" pitchFamily="49" charset="0"/>
              </a:rPr>
              <a:t>(ship2),</a:t>
            </a:r>
            <a:r>
              <a:rPr lang="en-US" dirty="0">
                <a:solidFill>
                  <a:srgbClr val="098658"/>
                </a:solidFill>
                <a:latin typeface="Consolas" panose="020B0609020204030204" pitchFamily="49" charset="0"/>
              </a:rPr>
              <a:t>1</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testequal</a:t>
            </a:r>
            <a:r>
              <a:rPr lang="en-US" dirty="0">
                <a:solidFill>
                  <a:srgbClr val="000000"/>
                </a:solidFill>
                <a:latin typeface="Consolas" panose="020B0609020204030204" pitchFamily="49" charset="0"/>
              </a:rPr>
              <a:t>(</a:t>
            </a:r>
            <a:r>
              <a:rPr lang="en-US" dirty="0">
                <a:solidFill>
                  <a:srgbClr val="A31515"/>
                </a:solidFill>
                <a:latin typeface="Consolas" panose="020B0609020204030204" pitchFamily="49" charset="0"/>
              </a:rPr>
              <a:t>'just Mindy'</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countOfLocalMorks</a:t>
            </a:r>
            <a:r>
              <a:rPr lang="en-US" dirty="0">
                <a:solidFill>
                  <a:srgbClr val="000000"/>
                </a:solidFill>
                <a:latin typeface="Consolas" panose="020B0609020204030204" pitchFamily="49" charset="0"/>
              </a:rPr>
              <a:t>(ship3),</a:t>
            </a:r>
            <a:r>
              <a:rPr lang="en-US" dirty="0">
                <a:solidFill>
                  <a:srgbClr val="098658"/>
                </a:solidFill>
                <a:latin typeface="Consolas" panose="020B0609020204030204" pitchFamily="49" charset="0"/>
              </a:rPr>
              <a:t>0</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testequal</a:t>
            </a:r>
            <a:r>
              <a:rPr lang="en-US" dirty="0">
                <a:solidFill>
                  <a:srgbClr val="000000"/>
                </a:solidFill>
                <a:latin typeface="Consolas" panose="020B0609020204030204" pitchFamily="49" charset="0"/>
              </a:rPr>
              <a:t>(</a:t>
            </a:r>
            <a:r>
              <a:rPr lang="en-US" dirty="0">
                <a:solidFill>
                  <a:srgbClr val="A31515"/>
                </a:solidFill>
                <a:latin typeface="Consolas" panose="020B0609020204030204" pitchFamily="49" charset="0"/>
              </a:rPr>
              <a:t>'two </a:t>
            </a:r>
            <a:r>
              <a:rPr lang="en-US" dirty="0" err="1">
                <a:solidFill>
                  <a:srgbClr val="A31515"/>
                </a:solidFill>
                <a:latin typeface="Consolas" panose="020B0609020204030204" pitchFamily="49" charset="0"/>
              </a:rPr>
              <a:t>Morks</a:t>
            </a:r>
            <a:r>
              <a:rPr lang="en-US" dirty="0">
                <a:solidFill>
                  <a:srgbClr val="A31515"/>
                </a:solidFill>
                <a:latin typeface="Consolas" panose="020B0609020204030204" pitchFamily="49" charset="0"/>
              </a:rPr>
              <a:t>'</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countOfLocalMorks</a:t>
            </a:r>
            <a:r>
              <a:rPr lang="en-US" dirty="0">
                <a:solidFill>
                  <a:srgbClr val="000000"/>
                </a:solidFill>
                <a:latin typeface="Consolas" panose="020B0609020204030204" pitchFamily="49" charset="0"/>
              </a:rPr>
              <a:t>(ship4),</a:t>
            </a:r>
            <a:r>
              <a:rPr lang="en-US" dirty="0">
                <a:solidFill>
                  <a:srgbClr val="098658"/>
                </a:solidFill>
                <a:latin typeface="Consolas" panose="020B0609020204030204" pitchFamily="49" charset="0"/>
              </a:rPr>
              <a:t>2</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testequal</a:t>
            </a:r>
            <a:r>
              <a:rPr lang="en-US" dirty="0">
                <a:solidFill>
                  <a:srgbClr val="000000"/>
                </a:solidFill>
                <a:latin typeface="Consolas" panose="020B0609020204030204" pitchFamily="49" charset="0"/>
              </a:rPr>
              <a:t>(</a:t>
            </a:r>
            <a:r>
              <a:rPr lang="en-US" dirty="0">
                <a:solidFill>
                  <a:srgbClr val="A31515"/>
                </a:solidFill>
                <a:latin typeface="Consolas" panose="020B0609020204030204" pitchFamily="49" charset="0"/>
              </a:rPr>
              <a:t>'drone has no </a:t>
            </a:r>
            <a:r>
              <a:rPr lang="en-US" dirty="0" err="1">
                <a:solidFill>
                  <a:srgbClr val="A31515"/>
                </a:solidFill>
                <a:latin typeface="Consolas" panose="020B0609020204030204" pitchFamily="49" charset="0"/>
              </a:rPr>
              <a:t>Morks</a:t>
            </a:r>
            <a:r>
              <a:rPr lang="en-US" dirty="0">
                <a:solidFill>
                  <a:srgbClr val="A31515"/>
                </a:solidFill>
                <a:latin typeface="Consolas" panose="020B0609020204030204" pitchFamily="49" charset="0"/>
              </a:rPr>
              <a:t>'</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countOfLocalMorks</a:t>
            </a:r>
            <a:r>
              <a:rPr lang="en-US" dirty="0">
                <a:solidFill>
                  <a:srgbClr val="000000"/>
                </a:solidFill>
                <a:latin typeface="Consolas" panose="020B0609020204030204" pitchFamily="49" charset="0"/>
              </a:rPr>
              <a:t>(drone1),</a:t>
            </a:r>
            <a:r>
              <a:rPr lang="en-US" dirty="0">
                <a:solidFill>
                  <a:srgbClr val="098658"/>
                </a:solidFill>
                <a:latin typeface="Consolas" panose="020B0609020204030204" pitchFamily="49" charset="0"/>
              </a:rPr>
              <a:t>0</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a:t>
            </a:r>
            <a:endParaRPr lang="en-US" b="0" dirty="0">
              <a:solidFill>
                <a:srgbClr val="000000"/>
              </a:solidFill>
              <a:effectLst/>
              <a:latin typeface="Consolas" panose="020B0609020204030204" pitchFamily="49" charset="0"/>
            </a:endParaRPr>
          </a:p>
        </p:txBody>
      </p:sp>
      <p:sp>
        <p:nvSpPr>
          <p:cNvPr id="7" name="Content Placeholder 2">
            <a:extLst>
              <a:ext uri="{FF2B5EF4-FFF2-40B4-BE49-F238E27FC236}">
                <a16:creationId xmlns:a16="http://schemas.microsoft.com/office/drawing/2014/main" id="{057761C0-6EFF-1A7C-37F4-0069E71372D6}"/>
              </a:ext>
            </a:extLst>
          </p:cNvPr>
          <p:cNvSpPr>
            <a:spLocks noGrp="1"/>
          </p:cNvSpPr>
          <p:nvPr>
            <p:ph idx="1"/>
          </p:nvPr>
        </p:nvSpPr>
        <p:spPr>
          <a:xfrm>
            <a:off x="1364777" y="5117910"/>
            <a:ext cx="5371552" cy="1238440"/>
          </a:xfrm>
        </p:spPr>
        <p:txBody>
          <a:bodyPr>
            <a:normAutofit/>
          </a:bodyPr>
          <a:lstStyle/>
          <a:p>
            <a:r>
              <a:rPr lang="en-US" dirty="0"/>
              <a:t>This is what </a:t>
            </a:r>
            <a:r>
              <a:rPr lang="en-US" b="1" dirty="0" err="1"/>
              <a:t>test.each</a:t>
            </a:r>
            <a:r>
              <a:rPr lang="en-US" b="1" dirty="0"/>
              <a:t> </a:t>
            </a:r>
            <a:r>
              <a:rPr lang="en-US" dirty="0"/>
              <a:t>does in Jest</a:t>
            </a:r>
          </a:p>
        </p:txBody>
      </p:sp>
    </p:spTree>
    <p:extLst>
      <p:ext uri="{BB962C8B-B14F-4D97-AF65-F5344CB8AC3E}">
        <p14:creationId xmlns:p14="http://schemas.microsoft.com/office/powerpoint/2010/main" val="24688710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A93B4-5539-7823-2E57-E8B34FC391C1}"/>
              </a:ext>
            </a:extLst>
          </p:cNvPr>
          <p:cNvSpPr>
            <a:spLocks noGrp="1"/>
          </p:cNvSpPr>
          <p:nvPr>
            <p:ph type="title"/>
          </p:nvPr>
        </p:nvSpPr>
        <p:spPr/>
        <p:txBody>
          <a:bodyPr>
            <a:normAutofit/>
          </a:bodyPr>
          <a:lstStyle/>
          <a:p>
            <a:r>
              <a:rPr lang="en-US" sz="3600" dirty="0"/>
              <a:t>A better example</a:t>
            </a:r>
          </a:p>
        </p:txBody>
      </p:sp>
      <p:sp>
        <p:nvSpPr>
          <p:cNvPr id="4" name="Slide Number Placeholder 3">
            <a:extLst>
              <a:ext uri="{FF2B5EF4-FFF2-40B4-BE49-F238E27FC236}">
                <a16:creationId xmlns:a16="http://schemas.microsoft.com/office/drawing/2014/main" id="{04799020-70FB-8902-8694-F2B04F713959}"/>
              </a:ext>
            </a:extLst>
          </p:cNvPr>
          <p:cNvSpPr>
            <a:spLocks noGrp="1"/>
          </p:cNvSpPr>
          <p:nvPr>
            <p:ph type="sldNum" sz="quarter" idx="12"/>
          </p:nvPr>
        </p:nvSpPr>
        <p:spPr/>
        <p:txBody>
          <a:bodyPr/>
          <a:lstStyle/>
          <a:p>
            <a:fld id="{20F37917-FD3A-4669-9018-DA04BCDD3D75}" type="slidenum">
              <a:rPr lang="en-US" smtClean="0"/>
              <a:t>34</a:t>
            </a:fld>
            <a:endParaRPr lang="en-US"/>
          </a:p>
        </p:txBody>
      </p:sp>
      <p:sp>
        <p:nvSpPr>
          <p:cNvPr id="8" name="TextBox 7">
            <a:extLst>
              <a:ext uri="{FF2B5EF4-FFF2-40B4-BE49-F238E27FC236}">
                <a16:creationId xmlns:a16="http://schemas.microsoft.com/office/drawing/2014/main" id="{D2191442-CF11-6727-AD70-A3FF401BDF4B}"/>
              </a:ext>
            </a:extLst>
          </p:cNvPr>
          <p:cNvSpPr txBox="1"/>
          <p:nvPr/>
        </p:nvSpPr>
        <p:spPr>
          <a:xfrm>
            <a:off x="716280" y="1502688"/>
            <a:ext cx="10637520" cy="535531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0000FF"/>
                </a:solidFill>
                <a:effectLst/>
                <a:latin typeface="Consolas" panose="020B0609020204030204" pitchFamily="49" charset="0"/>
              </a:rPr>
              <a:t>function</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testLocalMorks</a:t>
            </a:r>
            <a:r>
              <a:rPr lang="en-US" b="0" dirty="0">
                <a:solidFill>
                  <a:srgbClr val="000000"/>
                </a:solidFill>
                <a:effectLst/>
                <a:latin typeface="Consolas" panose="020B0609020204030204" pitchFamily="49" charset="0"/>
              </a:rPr>
              <a:t>(</a:t>
            </a:r>
            <a:r>
              <a:rPr lang="en-US" b="0" dirty="0" err="1">
                <a:solidFill>
                  <a:srgbClr val="000000"/>
                </a:solidFill>
                <a:effectLst/>
                <a:latin typeface="Consolas" panose="020B0609020204030204" pitchFamily="49" charset="0"/>
              </a:rPr>
              <a:t>testName</a:t>
            </a:r>
            <a:r>
              <a:rPr lang="en-US" b="0" dirty="0">
                <a:solidFill>
                  <a:srgbClr val="000000"/>
                </a:solidFill>
                <a:effectLst/>
                <a:latin typeface="Consolas" panose="020B0609020204030204" pitchFamily="49" charset="0"/>
              </a:rPr>
              <a:t>: string, ship: Ship, expected: number) {</a:t>
            </a:r>
          </a:p>
          <a:p>
            <a:r>
              <a:rPr lang="en-US" b="0" dirty="0">
                <a:solidFill>
                  <a:srgbClr val="000000"/>
                </a:solidFill>
                <a:effectLst/>
                <a:latin typeface="Consolas" panose="020B0609020204030204" pitchFamily="49" charset="0"/>
              </a:rPr>
              <a:t>    test(</a:t>
            </a:r>
            <a:r>
              <a:rPr lang="en-US" b="0" dirty="0" err="1">
                <a:solidFill>
                  <a:srgbClr val="000000"/>
                </a:solidFill>
                <a:effectLst/>
                <a:latin typeface="Consolas" panose="020B0609020204030204" pitchFamily="49" charset="0"/>
              </a:rPr>
              <a:t>testName</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expect(</a:t>
            </a:r>
            <a:r>
              <a:rPr lang="en-US" b="0" dirty="0" err="1">
                <a:solidFill>
                  <a:srgbClr val="000000"/>
                </a:solidFill>
                <a:effectLst/>
                <a:latin typeface="Consolas" panose="020B0609020204030204" pitchFamily="49" charset="0"/>
              </a:rPr>
              <a:t>countOfLocalMorks</a:t>
            </a:r>
            <a:r>
              <a:rPr lang="en-US" b="0" dirty="0">
                <a:solidFill>
                  <a:srgbClr val="000000"/>
                </a:solidFill>
                <a:effectLst/>
                <a:latin typeface="Consolas" panose="020B0609020204030204" pitchFamily="49" charset="0"/>
              </a:rPr>
              <a:t>(ship)).</a:t>
            </a:r>
            <a:r>
              <a:rPr lang="en-US" b="0" dirty="0" err="1">
                <a:solidFill>
                  <a:srgbClr val="000000"/>
                </a:solidFill>
                <a:effectLst/>
                <a:latin typeface="Consolas" panose="020B0609020204030204" pitchFamily="49" charset="0"/>
              </a:rPr>
              <a:t>toBe</a:t>
            </a:r>
            <a:r>
              <a:rPr lang="en-US" b="0" dirty="0">
                <a:solidFill>
                  <a:srgbClr val="000000"/>
                </a:solidFill>
                <a:effectLst/>
                <a:latin typeface="Consolas" panose="020B0609020204030204" pitchFamily="49" charset="0"/>
              </a:rPr>
              <a:t>(expected)</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testData</a:t>
            </a:r>
            <a:r>
              <a:rPr lang="en-US" b="0" dirty="0">
                <a:solidFill>
                  <a:srgbClr val="000000"/>
                </a:solidFill>
                <a:effectLst/>
                <a:latin typeface="Consolas" panose="020B0609020204030204" pitchFamily="49" charset="0"/>
              </a:rPr>
              <a:t> = [</a:t>
            </a:r>
          </a:p>
          <a:p>
            <a:r>
              <a:rPr lang="en-US" b="0" dirty="0">
                <a:solidFill>
                  <a:srgbClr val="000000"/>
                </a:solidFill>
                <a:effectLst/>
                <a:latin typeface="Consolas" panose="020B0609020204030204" pitchFamily="49" charset="0"/>
              </a:rPr>
              <a:t>    { </a:t>
            </a:r>
            <a:r>
              <a:rPr lang="en-US" b="0" dirty="0" err="1">
                <a:solidFill>
                  <a:srgbClr val="000000"/>
                </a:solidFill>
                <a:effectLst/>
                <a:latin typeface="Consolas" panose="020B0609020204030204" pitchFamily="49" charset="0"/>
              </a:rPr>
              <a:t>testname</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emptyCrew</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 ship: ship1, expected: </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 </a:t>
            </a:r>
            <a:r>
              <a:rPr lang="en-US" b="0" dirty="0" err="1">
                <a:solidFill>
                  <a:srgbClr val="000000"/>
                </a:solidFill>
                <a:effectLst/>
                <a:latin typeface="Consolas" panose="020B0609020204030204" pitchFamily="49" charset="0"/>
              </a:rPr>
              <a:t>testname</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justMork</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 ship: ship2, expected: </a:t>
            </a:r>
            <a:r>
              <a:rPr lang="en-US" b="0" dirty="0">
                <a:solidFill>
                  <a:srgbClr val="098658"/>
                </a:solidFill>
                <a:effectLst/>
                <a:latin typeface="Consolas" panose="020B0609020204030204" pitchFamily="49" charset="0"/>
              </a:rPr>
              <a:t>1</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 </a:t>
            </a:r>
            <a:r>
              <a:rPr lang="en-US" b="0" dirty="0" err="1">
                <a:solidFill>
                  <a:srgbClr val="000000"/>
                </a:solidFill>
                <a:effectLst/>
                <a:latin typeface="Consolas" panose="020B0609020204030204" pitchFamily="49" charset="0"/>
              </a:rPr>
              <a:t>testname</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justMindy</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 ship: ship3, expected: </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 </a:t>
            </a:r>
            <a:r>
              <a:rPr lang="en-US" b="0" dirty="0" err="1">
                <a:solidFill>
                  <a:srgbClr val="000000"/>
                </a:solidFill>
                <a:effectLst/>
                <a:latin typeface="Consolas" panose="020B0609020204030204" pitchFamily="49" charset="0"/>
              </a:rPr>
              <a:t>testname</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twoMorks</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 ship: ship4, expected: </a:t>
            </a:r>
            <a:r>
              <a:rPr lang="en-US" b="0" dirty="0">
                <a:solidFill>
                  <a:srgbClr val="098658"/>
                </a:solidFill>
                <a:effectLst/>
                <a:latin typeface="Consolas" panose="020B0609020204030204" pitchFamily="49" charset="0"/>
              </a:rPr>
              <a:t>2</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 </a:t>
            </a:r>
            <a:r>
              <a:rPr lang="en-US" b="0" dirty="0" err="1">
                <a:solidFill>
                  <a:srgbClr val="000000"/>
                </a:solidFill>
                <a:effectLst/>
                <a:latin typeface="Consolas" panose="020B0609020204030204" pitchFamily="49" charset="0"/>
              </a:rPr>
              <a:t>testname</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droneNoMorks</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 ship: drone1, expected: </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describe(</a:t>
            </a:r>
            <a:r>
              <a:rPr lang="en-US" b="0" dirty="0">
                <a:solidFill>
                  <a:srgbClr val="A31515"/>
                </a:solidFill>
                <a:effectLst/>
                <a:latin typeface="Consolas" panose="020B0609020204030204" pitchFamily="49" charset="0"/>
              </a:rPr>
              <a:t>'tests for </a:t>
            </a:r>
            <a:r>
              <a:rPr lang="en-US" b="0" dirty="0" err="1">
                <a:solidFill>
                  <a:srgbClr val="A31515"/>
                </a:solidFill>
                <a:effectLst/>
                <a:latin typeface="Consolas" panose="020B0609020204030204" pitchFamily="49" charset="0"/>
              </a:rPr>
              <a:t>countOfLocalMorks</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testData.forEach</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testname</a:t>
            </a:r>
            <a:r>
              <a:rPr lang="en-US" b="0" dirty="0">
                <a:solidFill>
                  <a:srgbClr val="000000"/>
                </a:solidFill>
                <a:effectLst/>
                <a:latin typeface="Consolas" panose="020B0609020204030204" pitchFamily="49" charset="0"/>
              </a:rPr>
              <a:t>, ship, expected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testLocalMorks</a:t>
            </a:r>
            <a:r>
              <a:rPr lang="en-US" b="0" dirty="0">
                <a:solidFill>
                  <a:srgbClr val="000000"/>
                </a:solidFill>
                <a:effectLst/>
                <a:latin typeface="Consolas" panose="020B0609020204030204" pitchFamily="49" charset="0"/>
              </a:rPr>
              <a:t>(</a:t>
            </a:r>
            <a:r>
              <a:rPr lang="en-US" b="0" dirty="0" err="1">
                <a:solidFill>
                  <a:srgbClr val="000000"/>
                </a:solidFill>
                <a:effectLst/>
                <a:latin typeface="Consolas" panose="020B0609020204030204" pitchFamily="49" charset="0"/>
              </a:rPr>
              <a:t>testname</a:t>
            </a:r>
            <a:r>
              <a:rPr lang="en-US" b="0" dirty="0">
                <a:solidFill>
                  <a:srgbClr val="000000"/>
                </a:solidFill>
                <a:effectLst/>
                <a:latin typeface="Consolas" panose="020B0609020204030204" pitchFamily="49" charset="0"/>
              </a:rPr>
              <a:t>, ship, expected)</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2937310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CFBE5-31A4-1E6F-944A-0D64B9D717E3}"/>
              </a:ext>
            </a:extLst>
          </p:cNvPr>
          <p:cNvSpPr>
            <a:spLocks noGrp="1"/>
          </p:cNvSpPr>
          <p:nvPr>
            <p:ph type="title"/>
          </p:nvPr>
        </p:nvSpPr>
        <p:spPr/>
        <p:txBody>
          <a:bodyPr/>
          <a:lstStyle/>
          <a:p>
            <a:r>
              <a:rPr lang="en-US" dirty="0"/>
              <a:t>Beware of clones</a:t>
            </a:r>
          </a:p>
        </p:txBody>
      </p:sp>
      <p:sp>
        <p:nvSpPr>
          <p:cNvPr id="3" name="Content Placeholder 2">
            <a:extLst>
              <a:ext uri="{FF2B5EF4-FFF2-40B4-BE49-F238E27FC236}">
                <a16:creationId xmlns:a16="http://schemas.microsoft.com/office/drawing/2014/main" id="{CC0F805B-2502-BC42-153E-791DE6B4BA4F}"/>
              </a:ext>
            </a:extLst>
          </p:cNvPr>
          <p:cNvSpPr>
            <a:spLocks noGrp="1"/>
          </p:cNvSpPr>
          <p:nvPr>
            <p:ph idx="1"/>
          </p:nvPr>
        </p:nvSpPr>
        <p:spPr/>
        <p:txBody>
          <a:bodyPr/>
          <a:lstStyle/>
          <a:p>
            <a:r>
              <a:rPr lang="en-US" dirty="0"/>
              <a:t>Terminology: “Code Clone” – a copy (or near-miss copy) of code within a codebase</a:t>
            </a:r>
          </a:p>
          <a:p>
            <a:r>
              <a:rPr lang="en-US" dirty="0"/>
              <a:t>Clones are created when DRY is violated</a:t>
            </a:r>
          </a:p>
        </p:txBody>
      </p:sp>
      <p:sp>
        <p:nvSpPr>
          <p:cNvPr id="4" name="Slide Number Placeholder 3">
            <a:extLst>
              <a:ext uri="{FF2B5EF4-FFF2-40B4-BE49-F238E27FC236}">
                <a16:creationId xmlns:a16="http://schemas.microsoft.com/office/drawing/2014/main" id="{EC905C45-238F-B7FB-3CB5-FC8D815CFC17}"/>
              </a:ext>
            </a:extLst>
          </p:cNvPr>
          <p:cNvSpPr>
            <a:spLocks noGrp="1"/>
          </p:cNvSpPr>
          <p:nvPr>
            <p:ph type="sldNum" sz="quarter" idx="12"/>
          </p:nvPr>
        </p:nvSpPr>
        <p:spPr/>
        <p:txBody>
          <a:bodyPr/>
          <a:lstStyle/>
          <a:p>
            <a:fld id="{20F37917-FD3A-4669-9018-DA04BCDD3D75}" type="slidenum">
              <a:rPr lang="en-US" smtClean="0"/>
              <a:t>35</a:t>
            </a:fld>
            <a:endParaRPr lang="en-US"/>
          </a:p>
        </p:txBody>
      </p:sp>
      <p:sp>
        <p:nvSpPr>
          <p:cNvPr id="5" name="TextBox 4">
            <a:extLst>
              <a:ext uri="{FF2B5EF4-FFF2-40B4-BE49-F238E27FC236}">
                <a16:creationId xmlns:a16="http://schemas.microsoft.com/office/drawing/2014/main" id="{99EE0A71-B06F-F220-6F28-CBF27FF4CCD5}"/>
              </a:ext>
            </a:extLst>
          </p:cNvPr>
          <p:cNvSpPr txBox="1"/>
          <p:nvPr/>
        </p:nvSpPr>
        <p:spPr>
          <a:xfrm>
            <a:off x="838200" y="3453791"/>
            <a:ext cx="2654300" cy="1835945"/>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latin typeface="Courier New" panose="02070309020205020404" pitchFamily="49" charset="0"/>
                <a:cs typeface="Courier New" panose="02070309020205020404" pitchFamily="49" charset="0"/>
              </a:rPr>
              <a:t>int foo(int j){</a:t>
            </a:r>
          </a:p>
          <a:p>
            <a:pPr algn="l"/>
            <a:r>
              <a:rPr lang="en-US" dirty="0">
                <a:solidFill>
                  <a:schemeClr val="tx1"/>
                </a:solidFill>
                <a:latin typeface="Courier New" panose="02070309020205020404" pitchFamily="49" charset="0"/>
                <a:cs typeface="Courier New" panose="02070309020205020404" pitchFamily="49" charset="0"/>
              </a:rPr>
              <a:t>  if(j&lt;0)</a:t>
            </a:r>
          </a:p>
          <a:p>
            <a:pPr algn="l"/>
            <a:r>
              <a:rPr lang="en-US" dirty="0">
                <a:solidFill>
                  <a:schemeClr val="tx1"/>
                </a:solidFill>
                <a:latin typeface="Courier New" panose="02070309020205020404" pitchFamily="49" charset="0"/>
                <a:cs typeface="Courier New" panose="02070309020205020404" pitchFamily="49" charset="0"/>
              </a:rPr>
              <a:t>  	return j;</a:t>
            </a:r>
          </a:p>
          <a:p>
            <a:pPr algn="l"/>
            <a:r>
              <a:rPr lang="en-US" dirty="0">
                <a:solidFill>
                  <a:schemeClr val="tx1"/>
                </a:solidFill>
                <a:latin typeface="Courier New" panose="02070309020205020404" pitchFamily="49" charset="0"/>
                <a:cs typeface="Courier New" panose="02070309020205020404" pitchFamily="49" charset="0"/>
              </a:rPr>
              <a:t>  else</a:t>
            </a:r>
          </a:p>
          <a:p>
            <a:pPr algn="l"/>
            <a:r>
              <a:rPr lang="en-US" dirty="0">
                <a:solidFill>
                  <a:schemeClr val="tx1"/>
                </a:solidFill>
                <a:latin typeface="Courier New" panose="02070309020205020404" pitchFamily="49" charset="0"/>
                <a:cs typeface="Courier New" panose="02070309020205020404" pitchFamily="49" charset="0"/>
              </a:rPr>
              <a:t>  	return </a:t>
            </a:r>
            <a:r>
              <a:rPr lang="en-US" dirty="0" err="1">
                <a:solidFill>
                  <a:schemeClr val="tx1"/>
                </a:solidFill>
                <a:latin typeface="Courier New" panose="02070309020205020404" pitchFamily="49" charset="0"/>
                <a:cs typeface="Courier New" panose="02070309020205020404" pitchFamily="49" charset="0"/>
              </a:rPr>
              <a:t>j++</a:t>
            </a:r>
            <a:r>
              <a:rPr lang="en-US" dirty="0">
                <a:solidFill>
                  <a:schemeClr val="tx1"/>
                </a:solidFill>
                <a:latin typeface="Courier New" panose="02070309020205020404" pitchFamily="49" charset="0"/>
                <a:cs typeface="Courier New" panose="02070309020205020404" pitchFamily="49" charset="0"/>
              </a:rPr>
              <a:t>;</a:t>
            </a:r>
          </a:p>
          <a:p>
            <a:pPr algn="l"/>
            <a:r>
              <a:rPr lang="en-US" dirty="0">
                <a:solidFill>
                  <a:schemeClr val="tx1"/>
                </a:solidFill>
                <a:latin typeface="Courier New" panose="02070309020205020404" pitchFamily="49" charset="0"/>
                <a:cs typeface="Courier New" panose="02070309020205020404" pitchFamily="49" charset="0"/>
              </a:rPr>
              <a:t>}</a:t>
            </a:r>
          </a:p>
        </p:txBody>
      </p:sp>
      <p:sp>
        <p:nvSpPr>
          <p:cNvPr id="7" name="TextBox 6">
            <a:extLst>
              <a:ext uri="{FF2B5EF4-FFF2-40B4-BE49-F238E27FC236}">
                <a16:creationId xmlns:a16="http://schemas.microsoft.com/office/drawing/2014/main" id="{7901E8F0-2635-E83E-49D1-8E0BAE48CD56}"/>
              </a:ext>
            </a:extLst>
          </p:cNvPr>
          <p:cNvSpPr txBox="1"/>
          <p:nvPr/>
        </p:nvSpPr>
        <p:spPr>
          <a:xfrm>
            <a:off x="4240762" y="3453791"/>
            <a:ext cx="2654300" cy="1754326"/>
          </a:xfrm>
          <a:prstGeom prst="rect">
            <a:avLst/>
          </a:prstGeom>
          <a:solidFill>
            <a:schemeClr val="accent2">
              <a:lumMod val="20000"/>
              <a:lumOff val="80000"/>
            </a:schemeClr>
          </a:solidFill>
          <a:ln w="12700" cap="flat" cmpd="sng" algn="ctr">
            <a:solidFill>
              <a:srgbClr val="0070C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dirty="0">
                <a:solidFill>
                  <a:schemeClr val="tx1"/>
                </a:solidFill>
                <a:latin typeface="Courier New" panose="02070309020205020404" pitchFamily="49" charset="0"/>
                <a:cs typeface="Courier New" panose="02070309020205020404" pitchFamily="49" charset="0"/>
              </a:rPr>
              <a:t>int goo(int j){</a:t>
            </a:r>
          </a:p>
          <a:p>
            <a:pPr algn="l"/>
            <a:r>
              <a:rPr lang="en-US" dirty="0">
                <a:solidFill>
                  <a:schemeClr val="tx1"/>
                </a:solidFill>
                <a:latin typeface="Courier New" panose="02070309020205020404" pitchFamily="49" charset="0"/>
                <a:cs typeface="Courier New" panose="02070309020205020404" pitchFamily="49" charset="0"/>
              </a:rPr>
              <a:t>  if(j&lt;0)</a:t>
            </a:r>
          </a:p>
          <a:p>
            <a:pPr algn="l"/>
            <a:r>
              <a:rPr lang="en-US" dirty="0">
                <a:solidFill>
                  <a:schemeClr val="tx1"/>
                </a:solidFill>
                <a:latin typeface="Courier New" panose="02070309020205020404" pitchFamily="49" charset="0"/>
                <a:cs typeface="Courier New" panose="02070309020205020404" pitchFamily="49" charset="0"/>
              </a:rPr>
              <a:t>  	return j;</a:t>
            </a:r>
          </a:p>
          <a:p>
            <a:pPr algn="l"/>
            <a:r>
              <a:rPr lang="en-US" dirty="0">
                <a:solidFill>
                  <a:schemeClr val="tx1"/>
                </a:solidFill>
                <a:latin typeface="Courier New" panose="02070309020205020404" pitchFamily="49" charset="0"/>
                <a:cs typeface="Courier New" panose="02070309020205020404" pitchFamily="49" charset="0"/>
              </a:rPr>
              <a:t>  else</a:t>
            </a:r>
          </a:p>
          <a:p>
            <a:pPr algn="l"/>
            <a:r>
              <a:rPr lang="en-US" dirty="0">
                <a:solidFill>
                  <a:schemeClr val="tx1"/>
                </a:solidFill>
                <a:latin typeface="Courier New" panose="02070309020205020404" pitchFamily="49" charset="0"/>
                <a:cs typeface="Courier New" panose="02070309020205020404" pitchFamily="49" charset="0"/>
              </a:rPr>
              <a:t>  	return j--;</a:t>
            </a:r>
          </a:p>
          <a:p>
            <a:pPr algn="l"/>
            <a:r>
              <a:rPr lang="en-US" dirty="0">
                <a:solidFill>
                  <a:schemeClr val="tx1"/>
                </a:solidFill>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0CDC2998-858B-7996-6FD0-F71905979AD2}"/>
              </a:ext>
            </a:extLst>
          </p:cNvPr>
          <p:cNvSpPr txBox="1"/>
          <p:nvPr/>
        </p:nvSpPr>
        <p:spPr>
          <a:xfrm>
            <a:off x="7643324" y="3453791"/>
            <a:ext cx="4026161" cy="3139321"/>
          </a:xfrm>
          <a:prstGeom prst="rect">
            <a:avLst/>
          </a:prstGeom>
          <a:solidFill>
            <a:schemeClr val="accent2">
              <a:lumMod val="20000"/>
              <a:lumOff val="80000"/>
            </a:schemeClr>
          </a:solidFill>
          <a:ln w="12700" cap="flat" cmpd="sng" algn="ctr">
            <a:solidFill>
              <a:srgbClr val="0070C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dirty="0">
                <a:solidFill>
                  <a:schemeClr val="tx1"/>
                </a:solidFill>
                <a:latin typeface="Courier New" panose="02070309020205020404" pitchFamily="49" charset="0"/>
                <a:cs typeface="Courier New" panose="02070309020205020404" pitchFamily="49" charset="0"/>
              </a:rPr>
              <a:t>int </a:t>
            </a:r>
            <a:r>
              <a:rPr lang="en-US" dirty="0" err="1">
                <a:solidFill>
                  <a:schemeClr val="tx1"/>
                </a:solidFill>
                <a:latin typeface="Courier New" panose="02070309020205020404" pitchFamily="49" charset="0"/>
                <a:cs typeface="Courier New" panose="02070309020205020404" pitchFamily="49" charset="0"/>
              </a:rPr>
              <a:t>getOrOffset</a:t>
            </a:r>
            <a:r>
              <a:rPr lang="en-US" dirty="0">
                <a:solidFill>
                  <a:schemeClr val="tx1"/>
                </a:solidFill>
                <a:latin typeface="Courier New" panose="02070309020205020404" pitchFamily="49" charset="0"/>
                <a:cs typeface="Courier New" panose="02070309020205020404" pitchFamily="49" charset="0"/>
              </a:rPr>
              <a:t>(int j, </a:t>
            </a:r>
            <a:r>
              <a:rPr lang="en-US" dirty="0" err="1">
                <a:solidFill>
                  <a:schemeClr val="tx1"/>
                </a:solidFill>
                <a:latin typeface="Courier New" panose="02070309020205020404" pitchFamily="49" charset="0"/>
                <a:cs typeface="Courier New" panose="02070309020205020404" pitchFamily="49" charset="0"/>
              </a:rPr>
              <a:t>boolean</a:t>
            </a:r>
            <a:r>
              <a:rPr lang="en-US" dirty="0">
                <a:solidFill>
                  <a:schemeClr val="tx1"/>
                </a:solidFill>
                <a:latin typeface="Courier New" panose="02070309020205020404" pitchFamily="49" charset="0"/>
                <a:cs typeface="Courier New" panose="02070309020205020404" pitchFamily="49" charset="0"/>
              </a:rPr>
              <a:t> increment){</a:t>
            </a:r>
          </a:p>
          <a:p>
            <a:pPr algn="l"/>
            <a:r>
              <a:rPr lang="en-US" dirty="0">
                <a:solidFill>
                  <a:schemeClr val="tx1"/>
                </a:solidFill>
                <a:latin typeface="Courier New" panose="02070309020205020404" pitchFamily="49" charset="0"/>
                <a:cs typeface="Courier New" panose="02070309020205020404" pitchFamily="49" charset="0"/>
              </a:rPr>
              <a:t>  if(j&lt;0)</a:t>
            </a:r>
          </a:p>
          <a:p>
            <a:pPr algn="l"/>
            <a:r>
              <a:rPr lang="en-US" dirty="0">
                <a:solidFill>
                  <a:schemeClr val="tx1"/>
                </a:solidFill>
                <a:latin typeface="Courier New" panose="02070309020205020404" pitchFamily="49" charset="0"/>
                <a:cs typeface="Courier New" panose="02070309020205020404" pitchFamily="49" charset="0"/>
              </a:rPr>
              <a:t>  	return j;</a:t>
            </a:r>
          </a:p>
          <a:p>
            <a:pPr algn="l"/>
            <a:r>
              <a:rPr lang="en-US" dirty="0">
                <a:solidFill>
                  <a:schemeClr val="tx1"/>
                </a:solidFill>
                <a:latin typeface="Courier New" panose="02070309020205020404" pitchFamily="49" charset="0"/>
                <a:cs typeface="Courier New" panose="02070309020205020404" pitchFamily="49" charset="0"/>
              </a:rPr>
              <a:t>  else {</a:t>
            </a:r>
          </a:p>
          <a:p>
            <a:pPr algn="l"/>
            <a:r>
              <a:rPr lang="en-US" dirty="0">
                <a:solidFill>
                  <a:schemeClr val="tx1"/>
                </a:solidFill>
                <a:latin typeface="Courier New" panose="02070309020205020404" pitchFamily="49" charset="0"/>
                <a:cs typeface="Courier New" panose="02070309020205020404" pitchFamily="49" charset="0"/>
              </a:rPr>
              <a:t>       if(increment)</a:t>
            </a:r>
          </a:p>
          <a:p>
            <a:r>
              <a:rPr lang="en-US" dirty="0">
                <a:solidFill>
                  <a:schemeClr val="tx1"/>
                </a:solidFill>
                <a:latin typeface="Courier New" panose="02070309020205020404" pitchFamily="49" charset="0"/>
                <a:cs typeface="Courier New" panose="02070309020205020404" pitchFamily="49" charset="0"/>
              </a:rPr>
              <a:t> 	    return </a:t>
            </a:r>
            <a:r>
              <a:rPr lang="en-US" dirty="0" err="1">
                <a:solidFill>
                  <a:schemeClr val="tx1"/>
                </a:solidFill>
                <a:latin typeface="Courier New" panose="02070309020205020404" pitchFamily="49" charset="0"/>
                <a:cs typeface="Courier New" panose="02070309020205020404" pitchFamily="49" charset="0"/>
              </a:rPr>
              <a:t>j++</a:t>
            </a:r>
            <a:r>
              <a:rPr lang="en-US" dirty="0">
                <a:solidFill>
                  <a:schemeClr val="tx1"/>
                </a:solidFill>
                <a:latin typeface="Courier New" panose="02070309020205020404" pitchFamily="49" charset="0"/>
                <a:cs typeface="Courier New" panose="02070309020205020404" pitchFamily="49" charset="0"/>
              </a:rPr>
              <a:t>;</a:t>
            </a:r>
          </a:p>
          <a:p>
            <a:pPr algn="l"/>
            <a:r>
              <a:rPr lang="en-US" dirty="0">
                <a:solidFill>
                  <a:schemeClr val="tx1"/>
                </a:solidFill>
                <a:latin typeface="Courier New" panose="02070309020205020404" pitchFamily="49" charset="0"/>
                <a:cs typeface="Courier New" panose="02070309020205020404" pitchFamily="49" charset="0"/>
              </a:rPr>
              <a:t>       else </a:t>
            </a:r>
          </a:p>
          <a:p>
            <a:pPr algn="l"/>
            <a:r>
              <a:rPr lang="en-US" dirty="0">
                <a:solidFill>
                  <a:schemeClr val="tx1"/>
                </a:solidFill>
                <a:latin typeface="Courier New" panose="02070309020205020404" pitchFamily="49" charset="0"/>
                <a:cs typeface="Courier New" panose="02070309020205020404" pitchFamily="49" charset="0"/>
              </a:rPr>
              <a:t>  	    return j--;</a:t>
            </a:r>
          </a:p>
          <a:p>
            <a:pPr algn="l"/>
            <a:r>
              <a:rPr lang="en-US" dirty="0">
                <a:solidFill>
                  <a:schemeClr val="tx1"/>
                </a:solidFill>
                <a:latin typeface="Courier New" panose="02070309020205020404" pitchFamily="49" charset="0"/>
                <a:cs typeface="Courier New" panose="02070309020205020404" pitchFamily="49" charset="0"/>
              </a:rPr>
              <a:t>  }</a:t>
            </a:r>
          </a:p>
          <a:p>
            <a:pPr algn="l"/>
            <a:r>
              <a:rPr lang="en-US" dirty="0">
                <a:solidFill>
                  <a:schemeClr val="tx1"/>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68054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F9C8A-B2F4-4F3D-8D6E-8EACF6198828}"/>
              </a:ext>
            </a:extLst>
          </p:cNvPr>
          <p:cNvSpPr>
            <a:spLocks noGrp="1"/>
          </p:cNvSpPr>
          <p:nvPr>
            <p:ph type="title"/>
          </p:nvPr>
        </p:nvSpPr>
        <p:spPr/>
        <p:txBody>
          <a:bodyPr>
            <a:normAutofit/>
          </a:bodyPr>
          <a:lstStyle/>
          <a:p>
            <a:r>
              <a:rPr lang="en-US" dirty="0"/>
              <a:t>Principle 5:</a:t>
            </a:r>
            <a:br>
              <a:rPr lang="en-US" dirty="0"/>
            </a:br>
            <a:r>
              <a:rPr lang="en-US" dirty="0"/>
              <a:t>Identify and Use Good Abstractions</a:t>
            </a:r>
          </a:p>
        </p:txBody>
      </p:sp>
      <p:sp>
        <p:nvSpPr>
          <p:cNvPr id="3" name="Content Placeholder 2">
            <a:extLst>
              <a:ext uri="{FF2B5EF4-FFF2-40B4-BE49-F238E27FC236}">
                <a16:creationId xmlns:a16="http://schemas.microsoft.com/office/drawing/2014/main" id="{752C0810-2FED-46EB-82B7-B2730F69E5BB}"/>
              </a:ext>
            </a:extLst>
          </p:cNvPr>
          <p:cNvSpPr>
            <a:spLocks noGrp="1"/>
          </p:cNvSpPr>
          <p:nvPr>
            <p:ph idx="1"/>
          </p:nvPr>
        </p:nvSpPr>
        <p:spPr/>
        <p:txBody>
          <a:bodyPr>
            <a:normAutofit lnSpcReduction="10000"/>
          </a:bodyPr>
          <a:lstStyle/>
          <a:p>
            <a:r>
              <a:rPr lang="en-US" dirty="0"/>
              <a:t>What's an "abstraction"?</a:t>
            </a:r>
          </a:p>
          <a:p>
            <a:r>
              <a:rPr lang="en-US" dirty="0"/>
              <a:t>It's usually something that's hidden in the problem statement</a:t>
            </a:r>
          </a:p>
          <a:p>
            <a:r>
              <a:rPr lang="en-US" dirty="0"/>
              <a:t>It's something that is used widely in your program</a:t>
            </a:r>
          </a:p>
          <a:p>
            <a:r>
              <a:rPr lang="en-US" dirty="0"/>
              <a:t>It's something where</a:t>
            </a:r>
          </a:p>
          <a:p>
            <a:pPr lvl="1"/>
            <a:r>
              <a:rPr lang="en-US" dirty="0"/>
              <a:t>the details or representation might change</a:t>
            </a:r>
          </a:p>
          <a:p>
            <a:pPr lvl="1"/>
            <a:r>
              <a:rPr lang="en-US" dirty="0"/>
              <a:t>you use it in ways that don't depend on the representation</a:t>
            </a:r>
          </a:p>
          <a:p>
            <a:r>
              <a:rPr lang="en-US" dirty="0"/>
              <a:t>Let’s look at a couple of examples.</a:t>
            </a:r>
          </a:p>
        </p:txBody>
      </p:sp>
      <p:sp>
        <p:nvSpPr>
          <p:cNvPr id="4" name="Slide Number Placeholder 3">
            <a:extLst>
              <a:ext uri="{FF2B5EF4-FFF2-40B4-BE49-F238E27FC236}">
                <a16:creationId xmlns:a16="http://schemas.microsoft.com/office/drawing/2014/main" id="{0CA7294A-D866-4728-8B14-5BBB218ACFE4}"/>
              </a:ext>
            </a:extLst>
          </p:cNvPr>
          <p:cNvSpPr>
            <a:spLocks noGrp="1"/>
          </p:cNvSpPr>
          <p:nvPr>
            <p:ph type="sldNum" sz="quarter" idx="12"/>
          </p:nvPr>
        </p:nvSpPr>
        <p:spPr/>
        <p:txBody>
          <a:bodyPr/>
          <a:lstStyle/>
          <a:p>
            <a:fld id="{20F37917-FD3A-4669-9018-DA04BCDD3D75}" type="slidenum">
              <a:rPr lang="en-US" smtClean="0"/>
              <a:t>36</a:t>
            </a:fld>
            <a:endParaRPr lang="en-US" dirty="0"/>
          </a:p>
        </p:txBody>
      </p:sp>
    </p:spTree>
    <p:extLst>
      <p:ext uri="{BB962C8B-B14F-4D97-AF65-F5344CB8AC3E}">
        <p14:creationId xmlns:p14="http://schemas.microsoft.com/office/powerpoint/2010/main" val="10170210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7FF626-6C20-46F7-99BB-CDAB1FDC4E55}"/>
              </a:ext>
            </a:extLst>
          </p:cNvPr>
          <p:cNvSpPr>
            <a:spLocks noGrp="1"/>
          </p:cNvSpPr>
          <p:nvPr>
            <p:ph idx="1"/>
          </p:nvPr>
        </p:nvSpPr>
        <p:spPr/>
        <p:txBody>
          <a:bodyPr/>
          <a:lstStyle/>
          <a:p>
            <a:r>
              <a:rPr lang="en-US" dirty="0"/>
              <a:t>Replace magic numbers with good names</a:t>
            </a:r>
          </a:p>
        </p:txBody>
      </p:sp>
      <p:sp>
        <p:nvSpPr>
          <p:cNvPr id="2" name="Title 1">
            <a:extLst>
              <a:ext uri="{FF2B5EF4-FFF2-40B4-BE49-F238E27FC236}">
                <a16:creationId xmlns:a16="http://schemas.microsoft.com/office/drawing/2014/main" id="{24B2B58F-79E6-4966-8892-01C19AEE2D55}"/>
              </a:ext>
            </a:extLst>
          </p:cNvPr>
          <p:cNvSpPr>
            <a:spLocks noGrp="1"/>
          </p:cNvSpPr>
          <p:nvPr>
            <p:ph type="title"/>
          </p:nvPr>
        </p:nvSpPr>
        <p:spPr/>
        <p:txBody>
          <a:bodyPr/>
          <a:lstStyle/>
          <a:p>
            <a:r>
              <a:rPr lang="en-US" dirty="0"/>
              <a:t>An abstraction is something that may be used in many places.</a:t>
            </a:r>
          </a:p>
        </p:txBody>
      </p:sp>
      <p:sp>
        <p:nvSpPr>
          <p:cNvPr id="4" name="Slide Number Placeholder 3">
            <a:extLst>
              <a:ext uri="{FF2B5EF4-FFF2-40B4-BE49-F238E27FC236}">
                <a16:creationId xmlns:a16="http://schemas.microsoft.com/office/drawing/2014/main" id="{C148B8F1-7E78-4C30-93AF-017843AEEBF0}"/>
              </a:ext>
            </a:extLst>
          </p:cNvPr>
          <p:cNvSpPr>
            <a:spLocks noGrp="1"/>
          </p:cNvSpPr>
          <p:nvPr>
            <p:ph type="sldNum" sz="quarter" idx="12"/>
          </p:nvPr>
        </p:nvSpPr>
        <p:spPr/>
        <p:txBody>
          <a:bodyPr/>
          <a:lstStyle/>
          <a:p>
            <a:fld id="{20F37917-FD3A-4669-9018-DA04BCDD3D75}" type="slidenum">
              <a:rPr lang="en-US" smtClean="0"/>
              <a:t>37</a:t>
            </a:fld>
            <a:endParaRPr lang="en-US"/>
          </a:p>
        </p:txBody>
      </p:sp>
      <p:sp>
        <p:nvSpPr>
          <p:cNvPr id="6" name="Rectangle 5">
            <a:extLst>
              <a:ext uri="{FF2B5EF4-FFF2-40B4-BE49-F238E27FC236}">
                <a16:creationId xmlns:a16="http://schemas.microsoft.com/office/drawing/2014/main" id="{BD40DC19-940C-4417-B7DE-E77FCDC9039E}"/>
              </a:ext>
            </a:extLst>
          </p:cNvPr>
          <p:cNvSpPr/>
          <p:nvPr/>
        </p:nvSpPr>
        <p:spPr>
          <a:xfrm>
            <a:off x="1106658" y="4303431"/>
            <a:ext cx="7503941" cy="830997"/>
          </a:xfrm>
          <a:prstGeom prst="rect">
            <a:avLst/>
          </a:prstGeom>
        </p:spPr>
        <p:txBody>
          <a:bodyPr wrap="square">
            <a:spAutoFit/>
          </a:bodyPr>
          <a:lstStyle/>
          <a:p>
            <a:r>
              <a:rPr lang="en-US" sz="2400" dirty="0">
                <a:solidFill>
                  <a:srgbClr val="0000FF"/>
                </a:solidFill>
                <a:latin typeface="Consolas" panose="020B0609020204030204" pitchFamily="49" charset="0"/>
              </a:rPr>
              <a:t>const</a:t>
            </a:r>
            <a:r>
              <a:rPr lang="en-US" sz="2400" dirty="0">
                <a:solidFill>
                  <a:srgbClr val="000000"/>
                </a:solidFill>
                <a:latin typeface="Consolas" panose="020B0609020204030204" pitchFamily="49" charset="0"/>
              </a:rPr>
              <a:t> </a:t>
            </a:r>
            <a:r>
              <a:rPr lang="en-US" sz="2400" dirty="0" err="1">
                <a:solidFill>
                  <a:srgbClr val="000000"/>
                </a:solidFill>
                <a:latin typeface="Consolas" panose="020B0609020204030204" pitchFamily="49" charset="0"/>
              </a:rPr>
              <a:t>salesTaxRate</a:t>
            </a:r>
            <a:r>
              <a:rPr lang="en-US" sz="2400" dirty="0">
                <a:solidFill>
                  <a:srgbClr val="000000"/>
                </a:solidFill>
                <a:latin typeface="Consolas" panose="020B0609020204030204" pitchFamily="49" charset="0"/>
              </a:rPr>
              <a:t> = </a:t>
            </a:r>
            <a:r>
              <a:rPr lang="en-US" sz="2400" dirty="0">
                <a:solidFill>
                  <a:srgbClr val="098658"/>
                </a:solidFill>
                <a:latin typeface="Consolas" panose="020B0609020204030204" pitchFamily="49" charset="0"/>
              </a:rPr>
              <a:t>1.06</a:t>
            </a:r>
            <a:endParaRPr lang="en-US" sz="2400" dirty="0">
              <a:solidFill>
                <a:srgbClr val="000000"/>
              </a:solidFill>
              <a:latin typeface="Consolas" panose="020B0609020204030204" pitchFamily="49" charset="0"/>
            </a:endParaRPr>
          </a:p>
          <a:p>
            <a:r>
              <a:rPr lang="en-US" sz="2400" dirty="0">
                <a:solidFill>
                  <a:srgbClr val="0000FF"/>
                </a:solidFill>
                <a:latin typeface="Consolas" panose="020B0609020204030204" pitchFamily="49" charset="0"/>
              </a:rPr>
              <a:t>const</a:t>
            </a:r>
            <a:r>
              <a:rPr lang="en-US" sz="2400" dirty="0">
                <a:solidFill>
                  <a:srgbClr val="000000"/>
                </a:solidFill>
                <a:latin typeface="Consolas" panose="020B0609020204030204" pitchFamily="49" charset="0"/>
              </a:rPr>
              <a:t> </a:t>
            </a:r>
            <a:r>
              <a:rPr lang="en-US" sz="2400" dirty="0" err="1">
                <a:solidFill>
                  <a:srgbClr val="000000"/>
                </a:solidFill>
                <a:latin typeface="Consolas" panose="020B0609020204030204" pitchFamily="49" charset="0"/>
              </a:rPr>
              <a:t>salesPrice</a:t>
            </a:r>
            <a:r>
              <a:rPr lang="en-US" sz="2400" dirty="0">
                <a:solidFill>
                  <a:srgbClr val="000000"/>
                </a:solidFill>
                <a:latin typeface="Consolas" panose="020B0609020204030204" pitchFamily="49" charset="0"/>
              </a:rPr>
              <a:t> = </a:t>
            </a:r>
            <a:r>
              <a:rPr lang="en-US" sz="2400" dirty="0" err="1">
                <a:solidFill>
                  <a:srgbClr val="000000"/>
                </a:solidFill>
                <a:latin typeface="Consolas" panose="020B0609020204030204" pitchFamily="49" charset="0"/>
              </a:rPr>
              <a:t>netPrice</a:t>
            </a:r>
            <a:r>
              <a:rPr lang="en-US" sz="2400" dirty="0">
                <a:solidFill>
                  <a:srgbClr val="000000"/>
                </a:solidFill>
                <a:latin typeface="Consolas" panose="020B0609020204030204" pitchFamily="49" charset="0"/>
              </a:rPr>
              <a:t> * </a:t>
            </a:r>
            <a:r>
              <a:rPr lang="en-US" sz="2400" dirty="0" err="1">
                <a:solidFill>
                  <a:srgbClr val="000000"/>
                </a:solidFill>
                <a:latin typeface="Consolas" panose="020B0609020204030204" pitchFamily="49" charset="0"/>
              </a:rPr>
              <a:t>salesTaxRate</a:t>
            </a:r>
            <a:endParaRPr lang="en-US" sz="2400" b="0" dirty="0">
              <a:solidFill>
                <a:srgbClr val="000000"/>
              </a:solidFill>
              <a:effectLst/>
              <a:latin typeface="Consolas" panose="020B0609020204030204" pitchFamily="49" charset="0"/>
            </a:endParaRPr>
          </a:p>
        </p:txBody>
      </p:sp>
      <p:sp>
        <p:nvSpPr>
          <p:cNvPr id="7" name="AutoShape 4">
            <a:extLst>
              <a:ext uri="{FF2B5EF4-FFF2-40B4-BE49-F238E27FC236}">
                <a16:creationId xmlns:a16="http://schemas.microsoft.com/office/drawing/2014/main" id="{FD331EB5-169C-42E5-B9CC-13F6AE91D8EF}"/>
              </a:ext>
            </a:extLst>
          </p:cNvPr>
          <p:cNvSpPr>
            <a:spLocks/>
          </p:cNvSpPr>
          <p:nvPr/>
        </p:nvSpPr>
        <p:spPr bwMode="auto">
          <a:xfrm rot="10800000" flipH="1">
            <a:off x="3511721" y="3190466"/>
            <a:ext cx="642938" cy="6495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close/>
              </a:path>
            </a:pathLst>
          </a:custGeom>
          <a:blipFill dpi="0" rotWithShape="0">
            <a:blip r:embed="rId3"/>
            <a:srcRect/>
            <a:tile tx="0" ty="0" sx="100000" sy="100000" flip="none" algn="tl"/>
          </a:blipFill>
          <a:ln w="25400" cap="flat" cmpd="sng">
            <a:solidFill>
              <a:srgbClr val="00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p>
            <a:endParaRPr lang="en-US" altLang="en-US" sz="2812">
              <a:solidFill>
                <a:srgbClr val="FFFFFF"/>
              </a:solidFill>
              <a:effectLst>
                <a:outerShdw blurRad="38100" dist="38100" dir="2700000" algn="tl">
                  <a:srgbClr val="C0C0C0"/>
                </a:outerShdw>
              </a:effectLst>
              <a:latin typeface="Gill Sans" charset="0"/>
              <a:ea typeface="Gill Sans" charset="0"/>
              <a:cs typeface="Gill Sans" charset="0"/>
              <a:sym typeface="Gill Sans" charset="0"/>
            </a:endParaRPr>
          </a:p>
        </p:txBody>
      </p:sp>
      <p:sp>
        <p:nvSpPr>
          <p:cNvPr id="10" name="Rectangle 9">
            <a:extLst>
              <a:ext uri="{FF2B5EF4-FFF2-40B4-BE49-F238E27FC236}">
                <a16:creationId xmlns:a16="http://schemas.microsoft.com/office/drawing/2014/main" id="{6050C85E-D369-42A5-BF5F-D710CEBA79BF}"/>
              </a:ext>
            </a:extLst>
          </p:cNvPr>
          <p:cNvSpPr/>
          <p:nvPr/>
        </p:nvSpPr>
        <p:spPr>
          <a:xfrm>
            <a:off x="1106659" y="2192248"/>
            <a:ext cx="5961888" cy="461665"/>
          </a:xfrm>
          <a:prstGeom prst="rect">
            <a:avLst/>
          </a:prstGeom>
        </p:spPr>
        <p:txBody>
          <a:bodyPr wrap="none">
            <a:spAutoFit/>
          </a:bodyPr>
          <a:lstStyle/>
          <a:p>
            <a:r>
              <a:rPr lang="en-US" sz="2400" dirty="0">
                <a:solidFill>
                  <a:srgbClr val="0000FF"/>
                </a:solidFill>
                <a:latin typeface="Consolas" panose="020B0609020204030204" pitchFamily="49" charset="0"/>
              </a:rPr>
              <a:t>const</a:t>
            </a:r>
            <a:r>
              <a:rPr lang="en-US" sz="2400" dirty="0">
                <a:solidFill>
                  <a:srgbClr val="000000"/>
                </a:solidFill>
                <a:latin typeface="Consolas" panose="020B0609020204030204" pitchFamily="49" charset="0"/>
              </a:rPr>
              <a:t> </a:t>
            </a:r>
            <a:r>
              <a:rPr lang="en-US" sz="2400" dirty="0" err="1">
                <a:solidFill>
                  <a:srgbClr val="000000"/>
                </a:solidFill>
                <a:latin typeface="Consolas" panose="020B0609020204030204" pitchFamily="49" charset="0"/>
              </a:rPr>
              <a:t>salesPrice</a:t>
            </a:r>
            <a:r>
              <a:rPr lang="en-US" sz="2400" dirty="0">
                <a:solidFill>
                  <a:srgbClr val="000000"/>
                </a:solidFill>
                <a:latin typeface="Consolas" panose="020B0609020204030204" pitchFamily="49" charset="0"/>
              </a:rPr>
              <a:t> = </a:t>
            </a:r>
            <a:r>
              <a:rPr lang="en-US" sz="2400" dirty="0" err="1">
                <a:solidFill>
                  <a:srgbClr val="000000"/>
                </a:solidFill>
                <a:latin typeface="Consolas" panose="020B0609020204030204" pitchFamily="49" charset="0"/>
              </a:rPr>
              <a:t>netPrice</a:t>
            </a:r>
            <a:r>
              <a:rPr lang="en-US" sz="2400" dirty="0">
                <a:solidFill>
                  <a:srgbClr val="000000"/>
                </a:solidFill>
                <a:latin typeface="Consolas" panose="020B0609020204030204" pitchFamily="49" charset="0"/>
              </a:rPr>
              <a:t> * </a:t>
            </a:r>
            <a:r>
              <a:rPr lang="en-US" sz="2400" dirty="0">
                <a:solidFill>
                  <a:srgbClr val="098658"/>
                </a:solidFill>
                <a:latin typeface="Consolas" panose="020B0609020204030204" pitchFamily="49" charset="0"/>
              </a:rPr>
              <a:t>1.06</a:t>
            </a:r>
            <a:endParaRPr lang="en-US" sz="2400"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158302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A3DDD-ACB8-4C62-948A-EC71CD959927}"/>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90A1FD64-651F-40C8-BEBE-EE2F0C39A31E}"/>
              </a:ext>
            </a:extLst>
          </p:cNvPr>
          <p:cNvSpPr>
            <a:spLocks noGrp="1"/>
          </p:cNvSpPr>
          <p:nvPr>
            <p:ph idx="1"/>
          </p:nvPr>
        </p:nvSpPr>
        <p:spPr/>
        <p:txBody>
          <a:bodyPr/>
          <a:lstStyle/>
          <a:p>
            <a:r>
              <a:rPr lang="en-US" dirty="0"/>
              <a:t>Imagine we are computing income tax in a state where there are four rates:</a:t>
            </a:r>
          </a:p>
          <a:p>
            <a:pPr lvl="1"/>
            <a:r>
              <a:rPr lang="en-US" dirty="0"/>
              <a:t>One on incomes less than $10,000</a:t>
            </a:r>
          </a:p>
          <a:p>
            <a:pPr lvl="1"/>
            <a:r>
              <a:rPr lang="en-US" dirty="0"/>
              <a:t>One on incomes between $10,000 and $20,000</a:t>
            </a:r>
          </a:p>
          <a:p>
            <a:pPr lvl="1"/>
            <a:r>
              <a:rPr lang="en-US" dirty="0"/>
              <a:t>One on incomes between $20,000 and $50,000</a:t>
            </a:r>
          </a:p>
          <a:p>
            <a:pPr lvl="1"/>
            <a:r>
              <a:rPr lang="en-US" dirty="0"/>
              <a:t>One on incomes greater than $50,000</a:t>
            </a:r>
          </a:p>
          <a:p>
            <a:endParaRPr lang="en-US" dirty="0"/>
          </a:p>
        </p:txBody>
      </p:sp>
      <p:sp>
        <p:nvSpPr>
          <p:cNvPr id="4" name="Slide Number Placeholder 3">
            <a:extLst>
              <a:ext uri="{FF2B5EF4-FFF2-40B4-BE49-F238E27FC236}">
                <a16:creationId xmlns:a16="http://schemas.microsoft.com/office/drawing/2014/main" id="{DB37E0B7-7BEF-4780-A7AA-643299AF19DE}"/>
              </a:ext>
            </a:extLst>
          </p:cNvPr>
          <p:cNvSpPr>
            <a:spLocks noGrp="1"/>
          </p:cNvSpPr>
          <p:nvPr>
            <p:ph type="sldNum" sz="quarter" idx="12"/>
          </p:nvPr>
        </p:nvSpPr>
        <p:spPr/>
        <p:txBody>
          <a:bodyPr/>
          <a:lstStyle/>
          <a:p>
            <a:fld id="{20F37917-FD3A-4669-9018-DA04BCDD3D75}" type="slidenum">
              <a:rPr lang="en-US" smtClean="0"/>
              <a:t>38</a:t>
            </a:fld>
            <a:endParaRPr lang="en-US"/>
          </a:p>
        </p:txBody>
      </p:sp>
    </p:spTree>
    <p:extLst>
      <p:ext uri="{BB962C8B-B14F-4D97-AF65-F5344CB8AC3E}">
        <p14:creationId xmlns:p14="http://schemas.microsoft.com/office/powerpoint/2010/main" val="7473247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EBA52-56CC-4EC5-B318-2D7C3D3E4324}"/>
              </a:ext>
            </a:extLst>
          </p:cNvPr>
          <p:cNvSpPr>
            <a:spLocks noGrp="1"/>
          </p:cNvSpPr>
          <p:nvPr>
            <p:ph type="title"/>
          </p:nvPr>
        </p:nvSpPr>
        <p:spPr/>
        <p:txBody>
          <a:bodyPr/>
          <a:lstStyle/>
          <a:p>
            <a:r>
              <a:rPr lang="en-US" dirty="0"/>
              <a:t>You might write something like</a:t>
            </a:r>
          </a:p>
        </p:txBody>
      </p:sp>
      <p:sp>
        <p:nvSpPr>
          <p:cNvPr id="3" name="Content Placeholder 2">
            <a:extLst>
              <a:ext uri="{FF2B5EF4-FFF2-40B4-BE49-F238E27FC236}">
                <a16:creationId xmlns:a16="http://schemas.microsoft.com/office/drawing/2014/main" id="{C03B5AF0-A7B6-4DB9-ABCF-5401A8F66F21}"/>
              </a:ext>
            </a:extLst>
          </p:cNvPr>
          <p:cNvSpPr>
            <a:spLocks noGrp="1"/>
          </p:cNvSpPr>
          <p:nvPr>
            <p:ph idx="1"/>
          </p:nvPr>
        </p:nvSpPr>
        <p:spPr>
          <a:xfrm>
            <a:off x="838200" y="1789157"/>
            <a:ext cx="7887346" cy="4351338"/>
          </a:xfrm>
        </p:spPr>
        <p:txBody>
          <a:bodyPr/>
          <a:lstStyle/>
          <a:p>
            <a:endParaRPr lang="en-US" dirty="0"/>
          </a:p>
          <a:p>
            <a:endParaRPr lang="en-US" dirty="0"/>
          </a:p>
          <a:p>
            <a:endParaRPr lang="en-US" dirty="0"/>
          </a:p>
          <a:p>
            <a:endParaRPr lang="en-US" dirty="0"/>
          </a:p>
          <a:p>
            <a:r>
              <a:rPr lang="en-US" dirty="0"/>
              <a:t>Lots of these details here might change</a:t>
            </a:r>
          </a:p>
          <a:p>
            <a:pPr lvl="1"/>
            <a:r>
              <a:rPr lang="en-US" dirty="0"/>
              <a:t>The boundaries of the tax brackets might change</a:t>
            </a:r>
          </a:p>
          <a:p>
            <a:pPr lvl="1"/>
            <a:r>
              <a:rPr lang="en-US" dirty="0"/>
              <a:t>The number of brackets might change</a:t>
            </a:r>
          </a:p>
        </p:txBody>
      </p:sp>
      <p:sp>
        <p:nvSpPr>
          <p:cNvPr id="4" name="Slide Number Placeholder 3">
            <a:extLst>
              <a:ext uri="{FF2B5EF4-FFF2-40B4-BE49-F238E27FC236}">
                <a16:creationId xmlns:a16="http://schemas.microsoft.com/office/drawing/2014/main" id="{AC5984C3-71D9-4C3C-8C0F-15940E95E6B7}"/>
              </a:ext>
            </a:extLst>
          </p:cNvPr>
          <p:cNvSpPr>
            <a:spLocks noGrp="1"/>
          </p:cNvSpPr>
          <p:nvPr>
            <p:ph type="sldNum" sz="quarter" idx="12"/>
          </p:nvPr>
        </p:nvSpPr>
        <p:spPr/>
        <p:txBody>
          <a:bodyPr/>
          <a:lstStyle/>
          <a:p>
            <a:fld id="{20F37917-FD3A-4669-9018-DA04BCDD3D75}" type="slidenum">
              <a:rPr lang="en-US" smtClean="0"/>
              <a:t>39</a:t>
            </a:fld>
            <a:endParaRPr lang="en-US" dirty="0"/>
          </a:p>
        </p:txBody>
      </p:sp>
      <p:sp>
        <p:nvSpPr>
          <p:cNvPr id="5" name="Rectangle 4">
            <a:extLst>
              <a:ext uri="{FF2B5EF4-FFF2-40B4-BE49-F238E27FC236}">
                <a16:creationId xmlns:a16="http://schemas.microsoft.com/office/drawing/2014/main" id="{467513D8-9D11-48BD-B5F9-3E0DC625D970}"/>
              </a:ext>
            </a:extLst>
          </p:cNvPr>
          <p:cNvSpPr/>
          <p:nvPr/>
        </p:nvSpPr>
        <p:spPr>
          <a:xfrm>
            <a:off x="973014" y="1500160"/>
            <a:ext cx="8383173" cy="2308324"/>
          </a:xfrm>
          <a:prstGeom prst="rect">
            <a:avLst/>
          </a:prstGeom>
        </p:spPr>
        <p:txBody>
          <a:bodyPr wrap="square">
            <a:spAutoFit/>
          </a:bodyPr>
          <a:lstStyle/>
          <a:p>
            <a:r>
              <a:rPr lang="en-US" dirty="0">
                <a:solidFill>
                  <a:srgbClr val="0000FF"/>
                </a:solidFill>
                <a:latin typeface="Consolas" panose="020B0609020204030204" pitchFamily="49" charset="0"/>
              </a:rPr>
              <a:t>function</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grossTax</a:t>
            </a:r>
            <a:r>
              <a:rPr lang="en-US" dirty="0">
                <a:solidFill>
                  <a:srgbClr val="000000"/>
                </a:solidFill>
                <a:latin typeface="Consolas" panose="020B0609020204030204" pitchFamily="49" charset="0"/>
              </a:rPr>
              <a:t>(income: number): number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if</a:t>
            </a:r>
            <a:r>
              <a:rPr lang="en-US" dirty="0">
                <a:solidFill>
                  <a:srgbClr val="000000"/>
                </a:solidFill>
                <a:latin typeface="Consolas" panose="020B0609020204030204" pitchFamily="49" charset="0"/>
              </a:rPr>
              <a:t> ((</a:t>
            </a:r>
            <a:r>
              <a:rPr lang="en-US" dirty="0">
                <a:solidFill>
                  <a:srgbClr val="098658"/>
                </a:solidFill>
                <a:latin typeface="Consolas" panose="020B0609020204030204" pitchFamily="49" charset="0"/>
              </a:rPr>
              <a:t>0</a:t>
            </a:r>
            <a:r>
              <a:rPr lang="en-US" dirty="0">
                <a:solidFill>
                  <a:srgbClr val="000000"/>
                </a:solidFill>
                <a:latin typeface="Consolas" panose="020B0609020204030204" pitchFamily="49" charset="0"/>
              </a:rPr>
              <a:t> &lt;= income) &amp;&amp; (income &lt;= </a:t>
            </a:r>
            <a:r>
              <a:rPr lang="en-US" dirty="0">
                <a:solidFill>
                  <a:srgbClr val="098658"/>
                </a:solidFill>
                <a:latin typeface="Consolas" panose="020B0609020204030204" pitchFamily="49" charset="0"/>
              </a:rPr>
              <a:t>10000</a:t>
            </a:r>
            <a:r>
              <a:rPr lang="en-US" dirty="0">
                <a:solidFill>
                  <a:srgbClr val="000000"/>
                </a:solidFill>
                <a:latin typeface="Consolas" panose="020B0609020204030204" pitchFamily="49" charset="0"/>
              </a:rPr>
              <a:t>)) {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a:solidFill>
                  <a:srgbClr val="098658"/>
                </a:solidFill>
                <a:latin typeface="Consolas" panose="020B0609020204030204" pitchFamily="49" charset="0"/>
              </a:rPr>
              <a:t>0</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else</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if</a:t>
            </a:r>
            <a:r>
              <a:rPr lang="en-US" dirty="0">
                <a:solidFill>
                  <a:srgbClr val="000000"/>
                </a:solidFill>
                <a:latin typeface="Consolas" panose="020B0609020204030204" pitchFamily="49" charset="0"/>
              </a:rPr>
              <a:t> ((</a:t>
            </a:r>
            <a:r>
              <a:rPr lang="en-US" dirty="0">
                <a:solidFill>
                  <a:srgbClr val="098658"/>
                </a:solidFill>
                <a:latin typeface="Consolas" panose="020B0609020204030204" pitchFamily="49" charset="0"/>
              </a:rPr>
              <a:t>10000</a:t>
            </a:r>
            <a:r>
              <a:rPr lang="en-US" dirty="0">
                <a:solidFill>
                  <a:srgbClr val="000000"/>
                </a:solidFill>
                <a:latin typeface="Consolas" panose="020B0609020204030204" pitchFamily="49" charset="0"/>
              </a:rPr>
              <a:t> &lt; income) &amp;&amp; (income &lt;= </a:t>
            </a:r>
            <a:r>
              <a:rPr lang="en-US" dirty="0">
                <a:solidFill>
                  <a:srgbClr val="098658"/>
                </a:solidFill>
                <a:latin typeface="Consolas" panose="020B0609020204030204" pitchFamily="49" charset="0"/>
              </a:rPr>
              <a:t>20000</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a:solidFill>
                  <a:srgbClr val="098658"/>
                </a:solidFill>
                <a:latin typeface="Consolas" panose="020B0609020204030204" pitchFamily="49" charset="0"/>
              </a:rPr>
              <a:t>0.10</a:t>
            </a:r>
            <a:r>
              <a:rPr lang="en-US" dirty="0">
                <a:solidFill>
                  <a:srgbClr val="000000"/>
                </a:solidFill>
                <a:latin typeface="Consolas" panose="020B0609020204030204" pitchFamily="49" charset="0"/>
              </a:rPr>
              <a:t> * (income - </a:t>
            </a:r>
            <a:r>
              <a:rPr lang="en-US" dirty="0">
                <a:solidFill>
                  <a:srgbClr val="098658"/>
                </a:solidFill>
                <a:latin typeface="Consolas" panose="020B0609020204030204" pitchFamily="49" charset="0"/>
              </a:rPr>
              <a:t>10000</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else</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if</a:t>
            </a:r>
            <a:r>
              <a:rPr lang="en-US" dirty="0">
                <a:solidFill>
                  <a:srgbClr val="000000"/>
                </a:solidFill>
                <a:latin typeface="Consolas" panose="020B0609020204030204" pitchFamily="49" charset="0"/>
              </a:rPr>
              <a:t> ((</a:t>
            </a:r>
            <a:r>
              <a:rPr lang="en-US" dirty="0">
                <a:solidFill>
                  <a:srgbClr val="098658"/>
                </a:solidFill>
                <a:latin typeface="Consolas" panose="020B0609020204030204" pitchFamily="49" charset="0"/>
              </a:rPr>
              <a:t>20000</a:t>
            </a:r>
            <a:r>
              <a:rPr lang="en-US" dirty="0">
                <a:solidFill>
                  <a:srgbClr val="000000"/>
                </a:solidFill>
                <a:latin typeface="Consolas" panose="020B0609020204030204" pitchFamily="49" charset="0"/>
              </a:rPr>
              <a:t> &lt; income) &amp;&amp; (income &lt;= </a:t>
            </a:r>
            <a:r>
              <a:rPr lang="en-US" dirty="0">
                <a:solidFill>
                  <a:srgbClr val="098658"/>
                </a:solidFill>
                <a:latin typeface="Consolas" panose="020B0609020204030204" pitchFamily="49" charset="0"/>
              </a:rPr>
              <a:t>50000</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a:solidFill>
                  <a:srgbClr val="098658"/>
                </a:solidFill>
                <a:latin typeface="Consolas" panose="020B0609020204030204" pitchFamily="49" charset="0"/>
              </a:rPr>
              <a:t>1000</a:t>
            </a:r>
            <a:r>
              <a:rPr lang="en-US" dirty="0">
                <a:solidFill>
                  <a:srgbClr val="000000"/>
                </a:solidFill>
                <a:latin typeface="Consolas" panose="020B0609020204030204" pitchFamily="49" charset="0"/>
              </a:rPr>
              <a:t> + </a:t>
            </a:r>
            <a:r>
              <a:rPr lang="en-US" dirty="0">
                <a:solidFill>
                  <a:srgbClr val="098658"/>
                </a:solidFill>
                <a:latin typeface="Consolas" panose="020B0609020204030204" pitchFamily="49" charset="0"/>
              </a:rPr>
              <a:t>0.20</a:t>
            </a:r>
            <a:r>
              <a:rPr lang="en-US" dirty="0">
                <a:solidFill>
                  <a:srgbClr val="000000"/>
                </a:solidFill>
                <a:latin typeface="Consolas" panose="020B0609020204030204" pitchFamily="49" charset="0"/>
              </a:rPr>
              <a:t> * (income - </a:t>
            </a:r>
            <a:r>
              <a:rPr lang="en-US" dirty="0">
                <a:solidFill>
                  <a:srgbClr val="098658"/>
                </a:solidFill>
                <a:latin typeface="Consolas" panose="020B0609020204030204" pitchFamily="49" charset="0"/>
              </a:rPr>
              <a:t>20000</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else</a:t>
            </a:r>
            <a:r>
              <a:rPr lang="en-US" dirty="0">
                <a:solidFill>
                  <a:srgbClr val="000000"/>
                </a:solidFill>
                <a:latin typeface="Consolas" panose="020B0609020204030204" pitchFamily="49" charset="0"/>
              </a:rPr>
              <a:t> {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a:solidFill>
                  <a:srgbClr val="098658"/>
                </a:solidFill>
                <a:latin typeface="Consolas" panose="020B0609020204030204" pitchFamily="49" charset="0"/>
              </a:rPr>
              <a:t>7000</a:t>
            </a:r>
            <a:r>
              <a:rPr lang="en-US" dirty="0">
                <a:solidFill>
                  <a:srgbClr val="000000"/>
                </a:solidFill>
                <a:latin typeface="Consolas" panose="020B0609020204030204" pitchFamily="49" charset="0"/>
              </a:rPr>
              <a:t> + </a:t>
            </a:r>
            <a:r>
              <a:rPr lang="en-US" dirty="0">
                <a:solidFill>
                  <a:srgbClr val="098658"/>
                </a:solidFill>
                <a:latin typeface="Consolas" panose="020B0609020204030204" pitchFamily="49" charset="0"/>
              </a:rPr>
              <a:t>0.25</a:t>
            </a:r>
            <a:r>
              <a:rPr lang="en-US" dirty="0">
                <a:solidFill>
                  <a:srgbClr val="000000"/>
                </a:solidFill>
                <a:latin typeface="Consolas" panose="020B0609020204030204" pitchFamily="49" charset="0"/>
              </a:rPr>
              <a:t> * (income - </a:t>
            </a:r>
            <a:r>
              <a:rPr lang="en-US" dirty="0">
                <a:solidFill>
                  <a:srgbClr val="098658"/>
                </a:solidFill>
                <a:latin typeface="Consolas" panose="020B0609020204030204" pitchFamily="49" charset="0"/>
              </a:rPr>
              <a:t>50000</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a:t>
            </a:r>
            <a:endParaRPr lang="en-US"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314720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EAEBC-F38B-6B2C-D2A1-9442DB0A1AB5}"/>
              </a:ext>
            </a:extLst>
          </p:cNvPr>
          <p:cNvSpPr>
            <a:spLocks noGrp="1"/>
          </p:cNvSpPr>
          <p:nvPr>
            <p:ph type="title"/>
          </p:nvPr>
        </p:nvSpPr>
        <p:spPr/>
        <p:txBody>
          <a:bodyPr/>
          <a:lstStyle/>
          <a:p>
            <a:r>
              <a:rPr lang="en-US" dirty="0"/>
              <a:t>Non-Functional Qualities of Code</a:t>
            </a:r>
          </a:p>
        </p:txBody>
      </p:sp>
      <p:sp>
        <p:nvSpPr>
          <p:cNvPr id="3" name="Content Placeholder 2">
            <a:extLst>
              <a:ext uri="{FF2B5EF4-FFF2-40B4-BE49-F238E27FC236}">
                <a16:creationId xmlns:a16="http://schemas.microsoft.com/office/drawing/2014/main" id="{A0B0237D-3049-9988-2708-88D8E769DDC6}"/>
              </a:ext>
            </a:extLst>
          </p:cNvPr>
          <p:cNvSpPr>
            <a:spLocks noGrp="1"/>
          </p:cNvSpPr>
          <p:nvPr>
            <p:ph idx="1"/>
          </p:nvPr>
        </p:nvSpPr>
        <p:spPr/>
        <p:txBody>
          <a:bodyPr>
            <a:normAutofit lnSpcReduction="10000"/>
          </a:bodyPr>
          <a:lstStyle/>
          <a:p>
            <a:r>
              <a:rPr lang="en-US" dirty="0"/>
              <a:t>Readability – ease of reading code/understanding it</a:t>
            </a:r>
          </a:p>
          <a:p>
            <a:r>
              <a:rPr lang="en-US" dirty="0"/>
              <a:t>Maintainability – ease of fixing defects</a:t>
            </a:r>
          </a:p>
          <a:p>
            <a:r>
              <a:rPr lang="en-US" dirty="0"/>
              <a:t>Extensibility – ease of adding new components without changing existing ones</a:t>
            </a:r>
          </a:p>
          <a:p>
            <a:r>
              <a:rPr lang="en-US" dirty="0"/>
              <a:t>Configurability – ease of changing behavior by end-users</a:t>
            </a:r>
          </a:p>
          <a:p>
            <a:r>
              <a:rPr lang="en-US" dirty="0"/>
              <a:t>Testability – ease of writing tests</a:t>
            </a:r>
          </a:p>
          <a:p>
            <a:r>
              <a:rPr lang="en-US" dirty="0"/>
              <a:t>Scalability – ease of improving performance with more computing resources</a:t>
            </a:r>
          </a:p>
        </p:txBody>
      </p:sp>
      <p:sp>
        <p:nvSpPr>
          <p:cNvPr id="4" name="Slide Number Placeholder 3">
            <a:extLst>
              <a:ext uri="{FF2B5EF4-FFF2-40B4-BE49-F238E27FC236}">
                <a16:creationId xmlns:a16="http://schemas.microsoft.com/office/drawing/2014/main" id="{7E522002-25E2-DADF-7F1E-250F9A86E2D9}"/>
              </a:ext>
            </a:extLst>
          </p:cNvPr>
          <p:cNvSpPr>
            <a:spLocks noGrp="1"/>
          </p:cNvSpPr>
          <p:nvPr>
            <p:ph type="sldNum" sz="quarter" idx="12"/>
          </p:nvPr>
        </p:nvSpPr>
        <p:spPr/>
        <p:txBody>
          <a:bodyPr/>
          <a:lstStyle/>
          <a:p>
            <a:fld id="{20F37917-FD3A-4669-9018-DA04BCDD3D75}" type="slidenum">
              <a:rPr lang="en-US" smtClean="0"/>
              <a:t>4</a:t>
            </a:fld>
            <a:endParaRPr lang="en-US"/>
          </a:p>
        </p:txBody>
      </p:sp>
    </p:spTree>
    <p:extLst>
      <p:ext uri="{BB962C8B-B14F-4D97-AF65-F5344CB8AC3E}">
        <p14:creationId xmlns:p14="http://schemas.microsoft.com/office/powerpoint/2010/main" val="19117447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BC743-DED2-7061-56ED-34182DB7879C}"/>
              </a:ext>
            </a:extLst>
          </p:cNvPr>
          <p:cNvSpPr>
            <a:spLocks noGrp="1"/>
          </p:cNvSpPr>
          <p:nvPr>
            <p:ph type="title"/>
          </p:nvPr>
        </p:nvSpPr>
        <p:spPr/>
        <p:txBody>
          <a:bodyPr/>
          <a:lstStyle/>
          <a:p>
            <a:r>
              <a:rPr lang="en-US" dirty="0"/>
              <a:t>"Tax Bracket" might be a good abstraction</a:t>
            </a:r>
          </a:p>
        </p:txBody>
      </p:sp>
      <p:sp>
        <p:nvSpPr>
          <p:cNvPr id="3" name="Content Placeholder 2">
            <a:extLst>
              <a:ext uri="{FF2B5EF4-FFF2-40B4-BE49-F238E27FC236}">
                <a16:creationId xmlns:a16="http://schemas.microsoft.com/office/drawing/2014/main" id="{312493C9-6E9B-72C8-3A45-6706A5DC003B}"/>
              </a:ext>
            </a:extLst>
          </p:cNvPr>
          <p:cNvSpPr>
            <a:spLocks noGrp="1"/>
          </p:cNvSpPr>
          <p:nvPr>
            <p:ph idx="1"/>
          </p:nvPr>
        </p:nvSpPr>
        <p:spPr/>
        <p:txBody>
          <a:bodyPr/>
          <a:lstStyle/>
          <a:p>
            <a:r>
              <a:rPr lang="en-US" dirty="0"/>
              <a:t>We see there are four of them, but there might be more.</a:t>
            </a:r>
          </a:p>
          <a:p>
            <a:r>
              <a:rPr lang="en-US" dirty="0"/>
              <a:t>They are likely to be used in many places</a:t>
            </a:r>
          </a:p>
          <a:p>
            <a:r>
              <a:rPr lang="en-US" dirty="0"/>
              <a:t>A tax bracket has a lower bound, an (optional) upper bound, and a rate.</a:t>
            </a:r>
          </a:p>
          <a:p>
            <a:r>
              <a:rPr lang="en-US" dirty="0"/>
              <a:t>Each of these may change, but they always represent the same thing</a:t>
            </a:r>
          </a:p>
          <a:p>
            <a:endParaRPr lang="en-US" dirty="0"/>
          </a:p>
        </p:txBody>
      </p:sp>
      <p:sp>
        <p:nvSpPr>
          <p:cNvPr id="4" name="Slide Number Placeholder 3">
            <a:extLst>
              <a:ext uri="{FF2B5EF4-FFF2-40B4-BE49-F238E27FC236}">
                <a16:creationId xmlns:a16="http://schemas.microsoft.com/office/drawing/2014/main" id="{EF43B652-1B44-555C-90E6-C691A582E6C3}"/>
              </a:ext>
            </a:extLst>
          </p:cNvPr>
          <p:cNvSpPr>
            <a:spLocks noGrp="1"/>
          </p:cNvSpPr>
          <p:nvPr>
            <p:ph type="sldNum" sz="quarter" idx="12"/>
          </p:nvPr>
        </p:nvSpPr>
        <p:spPr/>
        <p:txBody>
          <a:bodyPr/>
          <a:lstStyle/>
          <a:p>
            <a:fld id="{20F37917-FD3A-4669-9018-DA04BCDD3D75}" type="slidenum">
              <a:rPr lang="en-US" smtClean="0"/>
              <a:t>40</a:t>
            </a:fld>
            <a:endParaRPr lang="en-US"/>
          </a:p>
        </p:txBody>
      </p:sp>
    </p:spTree>
    <p:extLst>
      <p:ext uri="{BB962C8B-B14F-4D97-AF65-F5344CB8AC3E}">
        <p14:creationId xmlns:p14="http://schemas.microsoft.com/office/powerpoint/2010/main" val="27215200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AAE66-60AE-1E3A-2819-5DFD529E05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87E56E-B34D-96D7-5658-ED73F74C4DC9}"/>
              </a:ext>
            </a:extLst>
          </p:cNvPr>
          <p:cNvSpPr>
            <a:spLocks noGrp="1"/>
          </p:cNvSpPr>
          <p:nvPr>
            <p:ph type="title"/>
          </p:nvPr>
        </p:nvSpPr>
        <p:spPr/>
        <p:txBody>
          <a:bodyPr>
            <a:normAutofit/>
          </a:bodyPr>
          <a:lstStyle/>
          <a:p>
            <a:r>
              <a:rPr lang="en-US" sz="3600" dirty="0"/>
              <a:t>So we can represent a tax bracket like this:</a:t>
            </a:r>
          </a:p>
        </p:txBody>
      </p:sp>
      <p:sp>
        <p:nvSpPr>
          <p:cNvPr id="4" name="Slide Number Placeholder 3">
            <a:extLst>
              <a:ext uri="{FF2B5EF4-FFF2-40B4-BE49-F238E27FC236}">
                <a16:creationId xmlns:a16="http://schemas.microsoft.com/office/drawing/2014/main" id="{41314E2F-B052-E00D-7C22-89BF07395DA3}"/>
              </a:ext>
            </a:extLst>
          </p:cNvPr>
          <p:cNvSpPr>
            <a:spLocks noGrp="1"/>
          </p:cNvSpPr>
          <p:nvPr>
            <p:ph type="sldNum" sz="quarter" idx="12"/>
          </p:nvPr>
        </p:nvSpPr>
        <p:spPr/>
        <p:txBody>
          <a:bodyPr/>
          <a:lstStyle/>
          <a:p>
            <a:fld id="{20F37917-FD3A-4669-9018-DA04BCDD3D75}" type="slidenum">
              <a:rPr lang="en-US" smtClean="0"/>
              <a:t>41</a:t>
            </a:fld>
            <a:endParaRPr lang="en-US"/>
          </a:p>
        </p:txBody>
      </p:sp>
      <p:sp>
        <p:nvSpPr>
          <p:cNvPr id="11" name="TextBox 10">
            <a:extLst>
              <a:ext uri="{FF2B5EF4-FFF2-40B4-BE49-F238E27FC236}">
                <a16:creationId xmlns:a16="http://schemas.microsoft.com/office/drawing/2014/main" id="{743330ED-BBFC-5C5D-AA0E-4E75650E1A3E}"/>
              </a:ext>
            </a:extLst>
          </p:cNvPr>
          <p:cNvSpPr txBox="1"/>
          <p:nvPr/>
        </p:nvSpPr>
        <p:spPr>
          <a:xfrm>
            <a:off x="838200" y="1369747"/>
            <a:ext cx="10515600" cy="255454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dirty="0">
                <a:solidFill>
                  <a:srgbClr val="008000"/>
                </a:solidFill>
                <a:latin typeface="Consolas" panose="020B0609020204030204" pitchFamily="49" charset="0"/>
              </a:rPr>
              <a:t>// represents a tax bracket for income lower &lt; income &lt;= upper.</a:t>
            </a:r>
            <a:endParaRPr lang="en-US" sz="2000" dirty="0">
              <a:solidFill>
                <a:srgbClr val="000000"/>
              </a:solidFill>
              <a:latin typeface="Consolas" panose="020B0609020204030204" pitchFamily="49" charset="0"/>
            </a:endParaRPr>
          </a:p>
          <a:p>
            <a:r>
              <a:rPr lang="en-US" sz="2000" dirty="0">
                <a:solidFill>
                  <a:srgbClr val="008000"/>
                </a:solidFill>
                <a:latin typeface="Consolas" panose="020B0609020204030204" pitchFamily="49" charset="0"/>
              </a:rPr>
              <a:t>// if upper is undefined, then lower &lt; income  (no upper bound)</a:t>
            </a:r>
            <a:endParaRPr lang="en-US" sz="2000" dirty="0">
              <a:solidFill>
                <a:srgbClr val="000000"/>
              </a:solidFill>
              <a:latin typeface="Consolas" panose="020B0609020204030204" pitchFamily="49" charset="0"/>
            </a:endParaRPr>
          </a:p>
          <a:p>
            <a:r>
              <a:rPr lang="en-US" sz="2000" dirty="0">
                <a:solidFill>
                  <a:srgbClr val="0000FF"/>
                </a:solidFill>
                <a:latin typeface="Consolas" panose="020B0609020204030204" pitchFamily="49" charset="0"/>
              </a:rPr>
              <a:t>type</a:t>
            </a:r>
            <a:r>
              <a:rPr lang="en-US" sz="2000" dirty="0">
                <a:solidFill>
                  <a:srgbClr val="000000"/>
                </a:solidFill>
                <a:latin typeface="Consolas" panose="020B0609020204030204" pitchFamily="49" charset="0"/>
              </a:rPr>
              <a:t> </a:t>
            </a:r>
            <a:r>
              <a:rPr lang="en-US" sz="2000" dirty="0" err="1">
                <a:solidFill>
                  <a:srgbClr val="000000"/>
                </a:solidFill>
                <a:latin typeface="Consolas" panose="020B0609020204030204" pitchFamily="49" charset="0"/>
              </a:rPr>
              <a:t>TaxBracket</a:t>
            </a:r>
            <a:r>
              <a:rPr lang="en-US" sz="2000" dirty="0">
                <a:solidFill>
                  <a:srgbClr val="000000"/>
                </a:solidFill>
                <a:latin typeface="Consolas" panose="020B0609020204030204" pitchFamily="49" charset="0"/>
              </a:rPr>
              <a:t> = {</a:t>
            </a:r>
          </a:p>
          <a:p>
            <a:r>
              <a:rPr lang="en-US" sz="2000" dirty="0">
                <a:solidFill>
                  <a:srgbClr val="000000"/>
                </a:solidFill>
                <a:latin typeface="Consolas" panose="020B0609020204030204" pitchFamily="49" charset="0"/>
              </a:rPr>
              <a:t>    lower: number,</a:t>
            </a:r>
          </a:p>
          <a:p>
            <a:r>
              <a:rPr lang="en-US" sz="2000" dirty="0">
                <a:solidFill>
                  <a:srgbClr val="000000"/>
                </a:solidFill>
                <a:latin typeface="Consolas" panose="020B0609020204030204" pitchFamily="49" charset="0"/>
              </a:rPr>
              <a:t>    upper: number | undefined,  </a:t>
            </a:r>
          </a:p>
          <a:p>
            <a:r>
              <a:rPr lang="en-US" sz="2000" dirty="0">
                <a:solidFill>
                  <a:srgbClr val="000000"/>
                </a:solidFill>
                <a:latin typeface="Consolas" panose="020B0609020204030204" pitchFamily="49" charset="0"/>
              </a:rPr>
              <a:t>    base : number</a:t>
            </a:r>
          </a:p>
          <a:p>
            <a:r>
              <a:rPr lang="en-US" sz="2000" dirty="0">
                <a:solidFill>
                  <a:srgbClr val="000000"/>
                </a:solidFill>
                <a:latin typeface="Consolas" panose="020B0609020204030204" pitchFamily="49" charset="0"/>
              </a:rPr>
              <a:t>    rate : number</a:t>
            </a:r>
          </a:p>
          <a:p>
            <a:r>
              <a:rPr lang="en-US" sz="2000" dirty="0">
                <a:solidFill>
                  <a:srgbClr val="000000"/>
                </a:solidFill>
                <a:latin typeface="Consolas" panose="020B0609020204030204" pitchFamily="49" charset="0"/>
              </a:rPr>
              <a:t>}</a:t>
            </a:r>
          </a:p>
        </p:txBody>
      </p:sp>
      <p:sp>
        <p:nvSpPr>
          <p:cNvPr id="17" name="TextBox 16">
            <a:extLst>
              <a:ext uri="{FF2B5EF4-FFF2-40B4-BE49-F238E27FC236}">
                <a16:creationId xmlns:a16="http://schemas.microsoft.com/office/drawing/2014/main" id="{C128D785-9D01-11BF-DBA7-1B46A8A09887}"/>
              </a:ext>
            </a:extLst>
          </p:cNvPr>
          <p:cNvSpPr txBox="1"/>
          <p:nvPr/>
        </p:nvSpPr>
        <p:spPr>
          <a:xfrm>
            <a:off x="723207" y="3924292"/>
            <a:ext cx="9020400" cy="2958887"/>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008000"/>
                </a:solidFill>
                <a:effectLst/>
                <a:latin typeface="Consolas" panose="020B0609020204030204" pitchFamily="49" charset="0"/>
              </a:rPr>
              <a:t>// defines the incomes covered by a bracket</a:t>
            </a:r>
            <a:endParaRPr lang="en-US" b="0" dirty="0">
              <a:solidFill>
                <a:srgbClr val="000000"/>
              </a:solidFill>
              <a:effectLst/>
              <a:latin typeface="Consolas" panose="020B0609020204030204" pitchFamily="49" charset="0"/>
            </a:endParaRPr>
          </a:p>
          <a:p>
            <a:r>
              <a:rPr lang="en-US" b="0" dirty="0">
                <a:solidFill>
                  <a:srgbClr val="0000FF"/>
                </a:solidFill>
                <a:effectLst/>
                <a:latin typeface="Consolas" panose="020B0609020204030204" pitchFamily="49" charset="0"/>
              </a:rPr>
              <a:t>function</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isInBracket</a:t>
            </a:r>
            <a:r>
              <a:rPr lang="en-US" b="0" dirty="0">
                <a:solidFill>
                  <a:srgbClr val="000000"/>
                </a:solidFill>
                <a:effectLst/>
                <a:latin typeface="Consolas" panose="020B0609020204030204" pitchFamily="49" charset="0"/>
              </a:rPr>
              <a:t>(</a:t>
            </a:r>
            <a:r>
              <a:rPr lang="en-US" b="0" dirty="0" err="1">
                <a:solidFill>
                  <a:srgbClr val="000000"/>
                </a:solidFill>
                <a:effectLst/>
                <a:latin typeface="Consolas" panose="020B0609020204030204" pitchFamily="49" charset="0"/>
              </a:rPr>
              <a:t>income:number</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bracket:Bracket</a:t>
            </a:r>
            <a:r>
              <a:rPr lang="en-US" b="0" dirty="0">
                <a:solidFill>
                  <a:srgbClr val="000000"/>
                </a:solidFill>
                <a:effectLst/>
                <a:latin typeface="Consolas" panose="020B0609020204030204" pitchFamily="49" charset="0"/>
              </a:rPr>
              <a:t>) : </a:t>
            </a:r>
            <a:r>
              <a:rPr lang="en-US" b="0" dirty="0" err="1">
                <a:solidFill>
                  <a:srgbClr val="000000"/>
                </a:solidFill>
                <a:effectLst/>
                <a:latin typeface="Consolas" panose="020B0609020204030204" pitchFamily="49" charset="0"/>
              </a:rPr>
              <a:t>boolean</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if</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bracket.upper</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null</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bracket.lower</a:t>
            </a:r>
            <a:r>
              <a:rPr lang="en-US" b="0" dirty="0">
                <a:solidFill>
                  <a:srgbClr val="000000"/>
                </a:solidFill>
                <a:effectLst/>
                <a:latin typeface="Consolas" panose="020B0609020204030204" pitchFamily="49" charset="0"/>
              </a:rPr>
              <a:t> &lt; income)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bracket.lower</a:t>
            </a:r>
            <a:r>
              <a:rPr lang="en-US" b="0" dirty="0">
                <a:solidFill>
                  <a:srgbClr val="000000"/>
                </a:solidFill>
                <a:effectLst/>
                <a:latin typeface="Consolas" panose="020B0609020204030204" pitchFamily="49" charset="0"/>
              </a:rPr>
              <a:t> &lt; income) &amp;&amp; (income &lt;= </a:t>
            </a:r>
            <a:r>
              <a:rPr lang="en-US" b="0" dirty="0" err="1">
                <a:solidFill>
                  <a:srgbClr val="000000"/>
                </a:solidFill>
                <a:effectLst/>
                <a:latin typeface="Consolas" panose="020B0609020204030204" pitchFamily="49" charset="0"/>
              </a:rPr>
              <a:t>bracket.upper</a:t>
            </a:r>
            <a:r>
              <a:rPr lang="en-US" b="0" dirty="0">
                <a:solidFill>
                  <a:srgbClr val="000000"/>
                </a:solidFill>
                <a:effectLst/>
                <a:latin typeface="Consolas" panose="020B0609020204030204" pitchFamily="49" charset="0"/>
              </a:rPr>
              <a:t>)) }</a:t>
            </a:r>
          </a:p>
          <a:p>
            <a:br>
              <a:rPr lang="en-US" b="0" dirty="0">
                <a:solidFill>
                  <a:srgbClr val="000000"/>
                </a:solidFill>
                <a:effectLst/>
                <a:latin typeface="Consolas" panose="020B0609020204030204" pitchFamily="49" charset="0"/>
              </a:rPr>
            </a:br>
            <a:r>
              <a:rPr lang="en-US" b="0" dirty="0">
                <a:solidFill>
                  <a:srgbClr val="0000FF"/>
                </a:solidFill>
                <a:effectLst/>
                <a:latin typeface="Consolas" panose="020B0609020204030204" pitchFamily="49" charset="0"/>
              </a:rPr>
              <a:t>function</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taxByBracket</a:t>
            </a:r>
            <a:r>
              <a:rPr lang="en-US" b="0" dirty="0">
                <a:solidFill>
                  <a:srgbClr val="000000"/>
                </a:solidFill>
                <a:effectLst/>
                <a:latin typeface="Consolas" panose="020B0609020204030204" pitchFamily="49" charset="0"/>
              </a:rPr>
              <a:t>(income: number, bracket: Bracket): number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bracket.base</a:t>
            </a:r>
            <a:r>
              <a:rPr lang="en-US" b="0" dirty="0">
                <a:solidFill>
                  <a:srgbClr val="000000"/>
                </a:solidFill>
                <a:effectLst/>
                <a:latin typeface="Consolas" panose="020B0609020204030204" pitchFamily="49" charset="0"/>
              </a:rPr>
              <a:t> + </a:t>
            </a:r>
            <a:r>
              <a:rPr lang="en-US" b="0" dirty="0" err="1">
                <a:solidFill>
                  <a:srgbClr val="000000"/>
                </a:solidFill>
                <a:effectLst/>
                <a:latin typeface="Consolas" panose="020B0609020204030204" pitchFamily="49" charset="0"/>
              </a:rPr>
              <a:t>bracket.rate</a:t>
            </a:r>
            <a:r>
              <a:rPr lang="en-US" b="0" dirty="0">
                <a:solidFill>
                  <a:srgbClr val="000000"/>
                </a:solidFill>
                <a:effectLst/>
                <a:latin typeface="Consolas" panose="020B0609020204030204" pitchFamily="49" charset="0"/>
              </a:rPr>
              <a:t> * (income - </a:t>
            </a:r>
            <a:r>
              <a:rPr lang="en-US" b="0" dirty="0" err="1">
                <a:solidFill>
                  <a:srgbClr val="000000"/>
                </a:solidFill>
                <a:effectLst/>
                <a:latin typeface="Consolas" panose="020B0609020204030204" pitchFamily="49" charset="0"/>
              </a:rPr>
              <a:t>bracket.lower</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a:t>
            </a:r>
          </a:p>
          <a:p>
            <a:pPr>
              <a:lnSpc>
                <a:spcPts val="1425"/>
              </a:lnSpc>
            </a:pPr>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9222036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CFFB6-1C67-D9C7-40F6-F73D847B5008}"/>
              </a:ext>
            </a:extLst>
          </p:cNvPr>
          <p:cNvSpPr>
            <a:spLocks noGrp="1"/>
          </p:cNvSpPr>
          <p:nvPr>
            <p:ph type="title"/>
          </p:nvPr>
        </p:nvSpPr>
        <p:spPr/>
        <p:txBody>
          <a:bodyPr/>
          <a:lstStyle/>
          <a:p>
            <a:r>
              <a:rPr lang="en-US" dirty="0"/>
              <a:t>And we'll also need to represent a tax table</a:t>
            </a:r>
          </a:p>
        </p:txBody>
      </p:sp>
      <p:sp>
        <p:nvSpPr>
          <p:cNvPr id="3" name="Slide Number Placeholder 2">
            <a:extLst>
              <a:ext uri="{FF2B5EF4-FFF2-40B4-BE49-F238E27FC236}">
                <a16:creationId xmlns:a16="http://schemas.microsoft.com/office/drawing/2014/main" id="{F61B61D5-B7D0-F367-B033-3D2C68BEF583}"/>
              </a:ext>
            </a:extLst>
          </p:cNvPr>
          <p:cNvSpPr>
            <a:spLocks noGrp="1"/>
          </p:cNvSpPr>
          <p:nvPr>
            <p:ph type="sldNum" sz="quarter" idx="12"/>
          </p:nvPr>
        </p:nvSpPr>
        <p:spPr/>
        <p:txBody>
          <a:bodyPr/>
          <a:lstStyle/>
          <a:p>
            <a:fld id="{20F37917-FD3A-4669-9018-DA04BCDD3D75}" type="slidenum">
              <a:rPr lang="en-US" smtClean="0"/>
              <a:t>42</a:t>
            </a:fld>
            <a:endParaRPr lang="en-US"/>
          </a:p>
        </p:txBody>
      </p:sp>
      <p:sp>
        <p:nvSpPr>
          <p:cNvPr id="5" name="TextBox 4">
            <a:extLst>
              <a:ext uri="{FF2B5EF4-FFF2-40B4-BE49-F238E27FC236}">
                <a16:creationId xmlns:a16="http://schemas.microsoft.com/office/drawing/2014/main" id="{2FC700AF-E6CC-5F38-298D-E1348B644D79}"/>
              </a:ext>
            </a:extLst>
          </p:cNvPr>
          <p:cNvSpPr txBox="1"/>
          <p:nvPr/>
        </p:nvSpPr>
        <p:spPr>
          <a:xfrm>
            <a:off x="838200" y="1674674"/>
            <a:ext cx="9604948" cy="1754326"/>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dirty="0">
                <a:solidFill>
                  <a:srgbClr val="008000"/>
                </a:solidFill>
                <a:effectLst/>
                <a:latin typeface="Consolas" panose="020B0609020204030204" pitchFamily="49" charset="0"/>
              </a:rPr>
              <a:t>// represents a tax table as an array of brackets.</a:t>
            </a:r>
            <a:endParaRPr lang="en-US" sz="2000" b="0" dirty="0">
              <a:solidFill>
                <a:srgbClr val="000000"/>
              </a:solidFill>
              <a:effectLst/>
              <a:latin typeface="Consolas" panose="020B0609020204030204" pitchFamily="49" charset="0"/>
            </a:endParaRPr>
          </a:p>
          <a:p>
            <a:r>
              <a:rPr lang="en-US" sz="2000" b="0" dirty="0">
                <a:solidFill>
                  <a:srgbClr val="008000"/>
                </a:solidFill>
                <a:effectLst/>
                <a:latin typeface="Consolas" panose="020B0609020204030204" pitchFamily="49" charset="0"/>
              </a:rPr>
              <a:t>// INVARIANT: ???   </a:t>
            </a:r>
            <a:endParaRPr lang="en-US" sz="2000" b="0" dirty="0">
              <a:solidFill>
                <a:srgbClr val="000000"/>
              </a:solidFill>
              <a:effectLst/>
              <a:latin typeface="Consolas" panose="020B0609020204030204" pitchFamily="49" charset="0"/>
            </a:endParaRPr>
          </a:p>
          <a:p>
            <a:r>
              <a:rPr lang="en-US" sz="2000" b="0" dirty="0">
                <a:solidFill>
                  <a:srgbClr val="0000FF"/>
                </a:solidFill>
                <a:effectLst/>
                <a:latin typeface="Consolas" panose="020B0609020204030204" pitchFamily="49" charset="0"/>
              </a:rPr>
              <a:t>type</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TaxTable</a:t>
            </a:r>
            <a:r>
              <a:rPr lang="en-US" sz="2000" b="0" dirty="0">
                <a:solidFill>
                  <a:srgbClr val="000000"/>
                </a:solidFill>
                <a:effectLst/>
                <a:latin typeface="Consolas" panose="020B0609020204030204" pitchFamily="49" charset="0"/>
              </a:rPr>
              <a:t> = Bracket[]</a:t>
            </a:r>
          </a:p>
          <a:p>
            <a:br>
              <a:rPr lang="en-US" sz="2400" b="0" dirty="0">
                <a:solidFill>
                  <a:srgbClr val="000000"/>
                </a:solidFill>
                <a:effectLst/>
                <a:latin typeface="Consolas" panose="020B0609020204030204" pitchFamily="49" charset="0"/>
              </a:rPr>
            </a:br>
            <a:endParaRPr lang="en-US" sz="2400" b="0" dirty="0">
              <a:solidFill>
                <a:srgbClr val="000000"/>
              </a:solidFill>
              <a:effectLst/>
              <a:latin typeface="Consolas" panose="020B0609020204030204" pitchFamily="49" charset="0"/>
            </a:endParaRPr>
          </a:p>
        </p:txBody>
      </p:sp>
      <p:sp>
        <p:nvSpPr>
          <p:cNvPr id="10" name="TextBox 9">
            <a:extLst>
              <a:ext uri="{FF2B5EF4-FFF2-40B4-BE49-F238E27FC236}">
                <a16:creationId xmlns:a16="http://schemas.microsoft.com/office/drawing/2014/main" id="{E7DA8B9A-37CB-4723-3FEF-8B7E075B7335}"/>
              </a:ext>
            </a:extLst>
          </p:cNvPr>
          <p:cNvSpPr txBox="1"/>
          <p:nvPr/>
        </p:nvSpPr>
        <p:spPr>
          <a:xfrm>
            <a:off x="838200" y="3077819"/>
            <a:ext cx="11004030" cy="3139321"/>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008000"/>
                </a:solidFill>
                <a:effectLst/>
                <a:latin typeface="Consolas" panose="020B0609020204030204" pitchFamily="49" charset="0"/>
              </a:rPr>
              <a:t>/** INVARIANT:</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 1. the brackets are a non-overlapping partition of the positive real numbers</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 2. the tax associated with the upper bound of a bracket is </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    the same as the tax associated with the lower bound </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    of the next higher bracket.</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a:t>
            </a:r>
            <a:endParaRPr lang="en-US" b="0" dirty="0">
              <a:solidFill>
                <a:srgbClr val="000000"/>
              </a:solidFill>
              <a:effectLst/>
              <a:latin typeface="Consolas" panose="020B0609020204030204" pitchFamily="49" charset="0"/>
            </a:endParaRPr>
          </a:p>
          <a:p>
            <a:br>
              <a:rPr lang="en-US" b="0" dirty="0">
                <a:solidFill>
                  <a:srgbClr val="000000"/>
                </a:solidFill>
                <a:effectLst/>
                <a:latin typeface="Consolas" panose="020B0609020204030204" pitchFamily="49" charset="0"/>
              </a:rPr>
            </a:br>
            <a:r>
              <a:rPr lang="en-US" b="0" dirty="0">
                <a:solidFill>
                  <a:srgbClr val="008000"/>
                </a:solidFill>
                <a:effectLst/>
                <a:latin typeface="Consolas" panose="020B0609020204030204" pitchFamily="49" charset="0"/>
              </a:rPr>
              <a:t>/** NOTE:</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 because the brackets are a non-overlapping partition of the positive real numbers,</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 the brackets need not be sorted by lower bound.  </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a:t>
            </a:r>
            <a:endParaRPr lang="en-US"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20155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91C40-1E29-4003-9A54-80B59CFEEE55}"/>
              </a:ext>
            </a:extLst>
          </p:cNvPr>
          <p:cNvSpPr>
            <a:spLocks noGrp="1"/>
          </p:cNvSpPr>
          <p:nvPr>
            <p:ph type="title"/>
          </p:nvPr>
        </p:nvSpPr>
        <p:spPr/>
        <p:txBody>
          <a:bodyPr/>
          <a:lstStyle/>
          <a:p>
            <a:r>
              <a:rPr lang="en-US" dirty="0"/>
              <a:t>And now it's easy to rewrite our function</a:t>
            </a:r>
          </a:p>
        </p:txBody>
      </p:sp>
      <p:sp>
        <p:nvSpPr>
          <p:cNvPr id="4" name="Slide Number Placeholder 3">
            <a:extLst>
              <a:ext uri="{FF2B5EF4-FFF2-40B4-BE49-F238E27FC236}">
                <a16:creationId xmlns:a16="http://schemas.microsoft.com/office/drawing/2014/main" id="{90F93A9D-E3AC-458F-B0A6-F819AC31206A}"/>
              </a:ext>
            </a:extLst>
          </p:cNvPr>
          <p:cNvSpPr>
            <a:spLocks noGrp="1"/>
          </p:cNvSpPr>
          <p:nvPr>
            <p:ph type="sldNum" sz="quarter" idx="12"/>
          </p:nvPr>
        </p:nvSpPr>
        <p:spPr/>
        <p:txBody>
          <a:bodyPr/>
          <a:lstStyle/>
          <a:p>
            <a:fld id="{20F37917-FD3A-4669-9018-DA04BCDD3D75}" type="slidenum">
              <a:rPr lang="en-US" smtClean="0"/>
              <a:t>43</a:t>
            </a:fld>
            <a:endParaRPr lang="en-US"/>
          </a:p>
        </p:txBody>
      </p:sp>
      <p:sp>
        <p:nvSpPr>
          <p:cNvPr id="5" name="Rectangle 4">
            <a:extLst>
              <a:ext uri="{FF2B5EF4-FFF2-40B4-BE49-F238E27FC236}">
                <a16:creationId xmlns:a16="http://schemas.microsoft.com/office/drawing/2014/main" id="{8736CE8B-3D4E-4A1D-A9EF-4C9EFEAD593A}"/>
              </a:ext>
            </a:extLst>
          </p:cNvPr>
          <p:cNvSpPr/>
          <p:nvPr/>
        </p:nvSpPr>
        <p:spPr>
          <a:xfrm>
            <a:off x="838201" y="1721681"/>
            <a:ext cx="9845841" cy="3477875"/>
          </a:xfrm>
          <a:prstGeom prst="rect">
            <a:avLst/>
          </a:prstGeom>
        </p:spPr>
        <p:txBody>
          <a:bodyPr wrap="square">
            <a:spAutoFit/>
          </a:bodyPr>
          <a:lstStyle/>
          <a:p>
            <a:r>
              <a:rPr lang="en-US" sz="2000" b="0" dirty="0">
                <a:solidFill>
                  <a:srgbClr val="008000"/>
                </a:solidFill>
                <a:effectLst/>
                <a:latin typeface="Consolas" panose="020B0609020204030204" pitchFamily="49" charset="0"/>
              </a:rPr>
              <a:t>// because the brackets are a non-overlapping partition of the positive real numbers,</a:t>
            </a:r>
            <a:endParaRPr lang="en-US" sz="2000" b="0" dirty="0">
              <a:solidFill>
                <a:srgbClr val="000000"/>
              </a:solidFill>
              <a:effectLst/>
              <a:latin typeface="Consolas" panose="020B0609020204030204" pitchFamily="49" charset="0"/>
            </a:endParaRPr>
          </a:p>
          <a:p>
            <a:r>
              <a:rPr lang="en-US" sz="2000" b="0" dirty="0">
                <a:solidFill>
                  <a:srgbClr val="008000"/>
                </a:solidFill>
                <a:effectLst/>
                <a:latin typeface="Consolas" panose="020B0609020204030204" pitchFamily="49" charset="0"/>
              </a:rPr>
              <a:t>// there will be a unique bracket for each income, so the "as Bracket" cast is safe. */</a:t>
            </a:r>
            <a:endParaRPr lang="en-US" sz="2000" b="0" dirty="0">
              <a:solidFill>
                <a:srgbClr val="000000"/>
              </a:solidFill>
              <a:effectLst/>
              <a:latin typeface="Consolas" panose="020B0609020204030204" pitchFamily="49" charset="0"/>
            </a:endParaRPr>
          </a:p>
          <a:p>
            <a:r>
              <a:rPr lang="en-US" sz="2000" b="0" dirty="0">
                <a:solidFill>
                  <a:srgbClr val="0000FF"/>
                </a:solidFill>
                <a:effectLst/>
                <a:latin typeface="Consolas" panose="020B0609020204030204" pitchFamily="49" charset="0"/>
              </a:rPr>
              <a:t>function</a:t>
            </a:r>
            <a:r>
              <a:rPr lang="en-US" sz="2000" b="0" dirty="0">
                <a:solidFill>
                  <a:srgbClr val="000000"/>
                </a:solidFill>
                <a:effectLst/>
                <a:latin typeface="Consolas" panose="020B0609020204030204" pitchFamily="49" charset="0"/>
              </a:rPr>
              <a:t> income2bracket(income: number, table: </a:t>
            </a:r>
            <a:r>
              <a:rPr lang="en-US" sz="2000" b="0" dirty="0" err="1">
                <a:solidFill>
                  <a:srgbClr val="000000"/>
                </a:solidFill>
                <a:effectLst/>
                <a:latin typeface="Consolas" panose="020B0609020204030204" pitchFamily="49" charset="0"/>
              </a:rPr>
              <a:t>TaxTable</a:t>
            </a:r>
            <a:r>
              <a:rPr lang="en-US" sz="2000" b="0" dirty="0">
                <a:solidFill>
                  <a:srgbClr val="000000"/>
                </a:solidFill>
                <a:effectLst/>
                <a:latin typeface="Consolas" panose="020B0609020204030204" pitchFamily="49" charset="0"/>
              </a:rPr>
              <a:t>): Bracket {</a:t>
            </a: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return</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table.find</a:t>
            </a:r>
            <a:r>
              <a:rPr lang="en-US" sz="2000" b="0" dirty="0">
                <a:solidFill>
                  <a:srgbClr val="000000"/>
                </a:solidFill>
                <a:effectLst/>
                <a:latin typeface="Consolas" panose="020B0609020204030204" pitchFamily="49" charset="0"/>
              </a:rPr>
              <a:t>(b0 </a:t>
            </a:r>
            <a:r>
              <a:rPr lang="en-US" sz="2000" b="0" dirty="0">
                <a:solidFill>
                  <a:srgbClr val="0000FF"/>
                </a:solidFill>
                <a:effectLst/>
                <a:latin typeface="Consolas" panose="020B0609020204030204" pitchFamily="49" charset="0"/>
              </a:rPr>
              <a:t>=&gt;</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isInBracket</a:t>
            </a:r>
            <a:r>
              <a:rPr lang="en-US" sz="2000" b="0" dirty="0">
                <a:solidFill>
                  <a:srgbClr val="000000"/>
                </a:solidFill>
                <a:effectLst/>
                <a:latin typeface="Consolas" panose="020B0609020204030204" pitchFamily="49" charset="0"/>
              </a:rPr>
              <a:t>(income, b0)) </a:t>
            </a:r>
            <a:r>
              <a:rPr lang="en-US" sz="2000" b="0" dirty="0">
                <a:solidFill>
                  <a:srgbClr val="0000FF"/>
                </a:solidFill>
                <a:effectLst/>
                <a:latin typeface="Consolas" panose="020B0609020204030204" pitchFamily="49" charset="0"/>
              </a:rPr>
              <a:t>as</a:t>
            </a:r>
            <a:r>
              <a:rPr lang="en-US" sz="2000" b="0" dirty="0">
                <a:solidFill>
                  <a:srgbClr val="000000"/>
                </a:solidFill>
                <a:effectLst/>
                <a:latin typeface="Consolas" panose="020B0609020204030204" pitchFamily="49" charset="0"/>
              </a:rPr>
              <a:t> Bracket</a:t>
            </a:r>
          </a:p>
          <a:p>
            <a:r>
              <a:rPr lang="en-US" sz="2000" b="0" dirty="0">
                <a:solidFill>
                  <a:srgbClr val="000000"/>
                </a:solidFill>
                <a:effectLst/>
                <a:latin typeface="Consolas" panose="020B0609020204030204" pitchFamily="49" charset="0"/>
              </a:rPr>
              <a:t>}</a:t>
            </a:r>
          </a:p>
          <a:p>
            <a:br>
              <a:rPr lang="en-US" sz="2000" b="0" dirty="0">
                <a:solidFill>
                  <a:srgbClr val="000000"/>
                </a:solidFill>
                <a:effectLst/>
                <a:latin typeface="Consolas" panose="020B0609020204030204" pitchFamily="49" charset="0"/>
              </a:rPr>
            </a:br>
            <a:r>
              <a:rPr lang="en-US" sz="2000" b="0" dirty="0">
                <a:solidFill>
                  <a:srgbClr val="0000FF"/>
                </a:solidFill>
                <a:effectLst/>
                <a:latin typeface="Consolas" panose="020B0609020204030204" pitchFamily="49" charset="0"/>
              </a:rPr>
              <a:t>function</a:t>
            </a:r>
            <a:r>
              <a:rPr lang="en-US" sz="2000" b="0" dirty="0">
                <a:solidFill>
                  <a:srgbClr val="000000"/>
                </a:solidFill>
                <a:effectLst/>
                <a:latin typeface="Consolas" panose="020B0609020204030204" pitchFamily="49" charset="0"/>
              </a:rPr>
              <a:t> grossTax2 (</a:t>
            </a:r>
            <a:r>
              <a:rPr lang="en-US" sz="2000" b="0" dirty="0" err="1">
                <a:solidFill>
                  <a:srgbClr val="000000"/>
                </a:solidFill>
                <a:effectLst/>
                <a:latin typeface="Consolas" panose="020B0609020204030204" pitchFamily="49" charset="0"/>
              </a:rPr>
              <a:t>income:number</a:t>
            </a:r>
            <a:r>
              <a:rPr lang="en-US" sz="2000" b="0" dirty="0">
                <a:solidFill>
                  <a:srgbClr val="000000"/>
                </a:solidFill>
                <a:effectLst/>
                <a:latin typeface="Consolas" panose="020B0609020204030204" pitchFamily="49" charset="0"/>
              </a:rPr>
              <a:t>, </a:t>
            </a:r>
            <a:r>
              <a:rPr lang="en-US" sz="2000" dirty="0">
                <a:solidFill>
                  <a:srgbClr val="000000"/>
                </a:solidFill>
                <a:latin typeface="Consolas" panose="020B0609020204030204" pitchFamily="49" charset="0"/>
              </a:rPr>
              <a:t>Table</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TaxTable</a:t>
            </a:r>
            <a:r>
              <a:rPr lang="en-US" sz="2000" b="0" dirty="0">
                <a:solidFill>
                  <a:srgbClr val="000000"/>
                </a:solidFill>
                <a:effectLst/>
                <a:latin typeface="Consolas" panose="020B0609020204030204" pitchFamily="49" charset="0"/>
              </a:rPr>
              <a:t> ) : number {</a:t>
            </a: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return</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taxByBracket</a:t>
            </a:r>
            <a:r>
              <a:rPr lang="en-US" sz="2000" b="0" dirty="0">
                <a:solidFill>
                  <a:srgbClr val="000000"/>
                </a:solidFill>
                <a:effectLst/>
                <a:latin typeface="Consolas" panose="020B0609020204030204" pitchFamily="49" charset="0"/>
              </a:rPr>
              <a:t>(income,income2bracket(</a:t>
            </a:r>
            <a:r>
              <a:rPr lang="en-US" sz="2000" b="0" dirty="0" err="1">
                <a:solidFill>
                  <a:srgbClr val="000000"/>
                </a:solidFill>
                <a:effectLst/>
                <a:latin typeface="Consolas" panose="020B0609020204030204" pitchFamily="49" charset="0"/>
              </a:rPr>
              <a:t>income,brackets</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26598886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33575-0593-49FD-831F-131BB6CC7E6C}"/>
              </a:ext>
            </a:extLst>
          </p:cNvPr>
          <p:cNvSpPr>
            <a:spLocks noGrp="1"/>
          </p:cNvSpPr>
          <p:nvPr>
            <p:ph type="title"/>
          </p:nvPr>
        </p:nvSpPr>
        <p:spPr/>
        <p:txBody>
          <a:bodyPr/>
          <a:lstStyle/>
          <a:p>
            <a:r>
              <a:rPr lang="en-US" dirty="0"/>
              <a:t>Review: Learning Objectives for this Lesson</a:t>
            </a:r>
          </a:p>
        </p:txBody>
      </p:sp>
      <p:sp>
        <p:nvSpPr>
          <p:cNvPr id="3" name="Text Placeholder 2">
            <a:extLst>
              <a:ext uri="{FF2B5EF4-FFF2-40B4-BE49-F238E27FC236}">
                <a16:creationId xmlns:a16="http://schemas.microsoft.com/office/drawing/2014/main" id="{5B21ECCD-9823-405F-AA9A-D0CC235AD583}"/>
              </a:ext>
            </a:extLst>
          </p:cNvPr>
          <p:cNvSpPr>
            <a:spLocks noGrp="1"/>
          </p:cNvSpPr>
          <p:nvPr>
            <p:ph idx="1"/>
          </p:nvPr>
        </p:nvSpPr>
        <p:spPr/>
        <p:txBody>
          <a:bodyPr/>
          <a:lstStyle/>
          <a:p>
            <a:r>
              <a:rPr lang="en-US" dirty="0"/>
              <a:t>You should now be able to:</a:t>
            </a:r>
          </a:p>
          <a:p>
            <a:pPr lvl="1" fontAlgn="base"/>
            <a:r>
              <a:rPr lang="en-US" dirty="0"/>
              <a:t>Describe the purpose of our best practices for code-level design</a:t>
            </a:r>
          </a:p>
          <a:p>
            <a:pPr lvl="1" fontAlgn="base"/>
            <a:r>
              <a:rPr lang="en-US" dirty="0"/>
              <a:t>List 5 principles for designing readable code, with examples</a:t>
            </a:r>
          </a:p>
          <a:p>
            <a:pPr lvl="1" fontAlgn="base"/>
            <a:r>
              <a:rPr lang="en-US" dirty="0"/>
              <a:t>Identify some violations of the practices and suggest ways to mitigate them</a:t>
            </a:r>
          </a:p>
        </p:txBody>
      </p:sp>
      <p:sp>
        <p:nvSpPr>
          <p:cNvPr id="5" name="Slide Number Placeholder 4">
            <a:extLst>
              <a:ext uri="{FF2B5EF4-FFF2-40B4-BE49-F238E27FC236}">
                <a16:creationId xmlns:a16="http://schemas.microsoft.com/office/drawing/2014/main" id="{D3CB1048-3EB8-4281-8361-E7EB70F6FBBC}"/>
              </a:ext>
            </a:extLst>
          </p:cNvPr>
          <p:cNvSpPr>
            <a:spLocks noGrp="1"/>
          </p:cNvSpPr>
          <p:nvPr>
            <p:ph type="sldNum" sz="quarter" idx="12"/>
          </p:nvPr>
        </p:nvSpPr>
        <p:spPr/>
        <p:txBody>
          <a:bodyPr/>
          <a:lstStyle/>
          <a:p>
            <a:fld id="{86CB4B4D-7CA3-9044-876B-883B54F8677D}" type="slidenum">
              <a:rPr lang="en-US" smtClean="0"/>
              <a:pPr/>
              <a:t>44</a:t>
            </a:fld>
            <a:endParaRPr lang="en-US"/>
          </a:p>
        </p:txBody>
      </p:sp>
    </p:spTree>
    <p:extLst>
      <p:ext uri="{BB962C8B-B14F-4D97-AF65-F5344CB8AC3E}">
        <p14:creationId xmlns:p14="http://schemas.microsoft.com/office/powerpoint/2010/main" val="2643922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FCD54966-636B-40B8-9A0B-F5A7E500E446}"/>
              </a:ext>
            </a:extLst>
          </p:cNvPr>
          <p:cNvSpPr>
            <a:spLocks noGrp="1" noChangeArrowheads="1"/>
          </p:cNvSpPr>
          <p:nvPr>
            <p:ph type="title"/>
          </p:nvPr>
        </p:nvSpPr>
        <p:spPr/>
        <p:txBody>
          <a:bodyPr/>
          <a:lstStyle/>
          <a:p>
            <a:r>
              <a:rPr lang="en-US" altLang="en-US" dirty="0"/>
              <a:t>Use Design to Control Complexity</a:t>
            </a:r>
          </a:p>
        </p:txBody>
      </p:sp>
      <p:sp>
        <p:nvSpPr>
          <p:cNvPr id="5122" name="Rectangle 2">
            <a:extLst>
              <a:ext uri="{FF2B5EF4-FFF2-40B4-BE49-F238E27FC236}">
                <a16:creationId xmlns:a16="http://schemas.microsoft.com/office/drawing/2014/main" id="{6D5D6D1E-2A01-42BF-95E0-611A9FCE7D25}"/>
              </a:ext>
            </a:extLst>
          </p:cNvPr>
          <p:cNvSpPr>
            <a:spLocks noGrp="1" noChangeArrowheads="1"/>
          </p:cNvSpPr>
          <p:nvPr>
            <p:ph idx="1"/>
          </p:nvPr>
        </p:nvSpPr>
        <p:spPr/>
        <p:txBody>
          <a:bodyPr/>
          <a:lstStyle/>
          <a:p>
            <a:r>
              <a:rPr lang="en-US" altLang="en-US" dirty="0"/>
              <a:t>Software systems must be comprehensible by humans</a:t>
            </a:r>
          </a:p>
          <a:p>
            <a:r>
              <a:rPr lang="en-US" altLang="en-US" dirty="0"/>
              <a:t>Why? Software needs to be maintainable</a:t>
            </a:r>
          </a:p>
          <a:p>
            <a:pPr lvl="1"/>
            <a:r>
              <a:rPr lang="en-US" altLang="en-US" dirty="0"/>
              <a:t>continuously adapted to a changing environment</a:t>
            </a:r>
          </a:p>
          <a:p>
            <a:pPr lvl="1"/>
            <a:r>
              <a:rPr lang="en-US" altLang="en-US" dirty="0"/>
              <a:t>Maintenance takes 50–80% of the cost</a:t>
            </a:r>
          </a:p>
          <a:p>
            <a:r>
              <a:rPr lang="en-US" altLang="en-US" dirty="0"/>
              <a:t>Why? Software needs to be reusable</a:t>
            </a:r>
          </a:p>
          <a:p>
            <a:pPr lvl="1"/>
            <a:r>
              <a:rPr lang="en-US" altLang="en-US" dirty="0"/>
              <a:t>Economics:  cheaper to reuse than rewrite!</a:t>
            </a:r>
          </a:p>
          <a:p>
            <a:r>
              <a:rPr lang="en-US" altLang="en-US" dirty="0"/>
              <a:t>Consider design costs as an investment in reducing future costs</a:t>
            </a:r>
          </a:p>
        </p:txBody>
      </p:sp>
      <p:sp>
        <p:nvSpPr>
          <p:cNvPr id="5123" name="Text Box 3">
            <a:extLst>
              <a:ext uri="{FF2B5EF4-FFF2-40B4-BE49-F238E27FC236}">
                <a16:creationId xmlns:a16="http://schemas.microsoft.com/office/drawing/2014/main" id="{F4B0D1A4-82AE-4AEF-B842-9318DCC0894D}"/>
              </a:ext>
            </a:extLst>
          </p:cNvPr>
          <p:cNvSpPr txBox="1">
            <a:spLocks/>
          </p:cNvSpPr>
          <p:nvPr/>
        </p:nvSpPr>
        <p:spPr bwMode="auto">
          <a:xfrm>
            <a:off x="10226187" y="6454704"/>
            <a:ext cx="142669" cy="22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5719" tIns="35719" rIns="35719" bIns="35719" anchor="b">
            <a:spAutoFit/>
          </a:bodyPr>
          <a:lstStyle/>
          <a:p>
            <a:pPr algn="r"/>
            <a:fld id="{0BB2D644-9BFF-4E58-8C26-7B6E68779C53}" type="slidenum">
              <a:rPr lang="en-US" altLang="en-US" sz="984">
                <a:latin typeface="Helvetica Neue" charset="0"/>
                <a:ea typeface="Helvetica Neue" charset="0"/>
                <a:cs typeface="Helvetica Neue" charset="0"/>
                <a:sym typeface="Helvetica Neue" charset="0"/>
              </a:rPr>
              <a:pPr algn="r"/>
              <a:t>5</a:t>
            </a:fld>
            <a:endParaRPr lang="en-US" altLang="en-US" sz="984">
              <a:latin typeface="Helvetica Neue" charset="0"/>
              <a:ea typeface="Helvetica Neue" charset="0"/>
              <a:cs typeface="Helvetica Neue" charset="0"/>
              <a:sym typeface="Helvetica Neue"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2C690-678B-7F0C-A956-14DBDD12C9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245AC8-3AEA-63A7-35F6-DDD54E53CDEC}"/>
              </a:ext>
            </a:extLst>
          </p:cNvPr>
          <p:cNvSpPr>
            <a:spLocks noGrp="1"/>
          </p:cNvSpPr>
          <p:nvPr>
            <p:ph type="title"/>
          </p:nvPr>
        </p:nvSpPr>
        <p:spPr/>
        <p:txBody>
          <a:bodyPr>
            <a:noAutofit/>
          </a:bodyPr>
          <a:lstStyle/>
          <a:p>
            <a:r>
              <a:rPr lang="en-US" dirty="0"/>
              <a:t>Three Scales of Design in Software Engineering</a:t>
            </a:r>
          </a:p>
        </p:txBody>
      </p:sp>
      <p:sp>
        <p:nvSpPr>
          <p:cNvPr id="4" name="Slide Number Placeholder 3">
            <a:extLst>
              <a:ext uri="{FF2B5EF4-FFF2-40B4-BE49-F238E27FC236}">
                <a16:creationId xmlns:a16="http://schemas.microsoft.com/office/drawing/2014/main" id="{BA86C973-41AD-3115-8D5B-5217CFB0DD52}"/>
              </a:ext>
            </a:extLst>
          </p:cNvPr>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C4764CA5-3452-B1C5-450B-056A6051915C}"/>
              </a:ext>
            </a:extLst>
          </p:cNvPr>
          <p:cNvGrpSpPr/>
          <p:nvPr/>
        </p:nvGrpSpPr>
        <p:grpSpPr>
          <a:xfrm>
            <a:off x="4319921" y="1533426"/>
            <a:ext cx="974268" cy="974268"/>
            <a:chOff x="7949361" y="2403792"/>
            <a:chExt cx="1887188" cy="1887188"/>
          </a:xfrm>
        </p:grpSpPr>
        <p:sp>
          <p:nvSpPr>
            <p:cNvPr id="26" name="Rectangle: Diagonal Corners Rounded 13">
              <a:extLst>
                <a:ext uri="{FF2B5EF4-FFF2-40B4-BE49-F238E27FC236}">
                  <a16:creationId xmlns:a16="http://schemas.microsoft.com/office/drawing/2014/main" id="{042C7C16-0A3A-8BE9-9A34-A264521DE8EA}"/>
                </a:ext>
              </a:extLst>
            </p:cNvPr>
            <p:cNvSpPr/>
            <p:nvPr/>
          </p:nvSpPr>
          <p:spPr>
            <a:xfrm>
              <a:off x="7949362"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Rectangle 26" descr="Group">
              <a:extLst>
                <a:ext uri="{FF2B5EF4-FFF2-40B4-BE49-F238E27FC236}">
                  <a16:creationId xmlns:a16="http://schemas.microsoft.com/office/drawing/2014/main" id="{D6F8509C-A45E-3023-A2EE-A2BBB5798575}"/>
                </a:ext>
              </a:extLst>
            </p:cNvPr>
            <p:cNvSpPr/>
            <p:nvPr/>
          </p:nvSpPr>
          <p:spPr>
            <a:xfrm>
              <a:off x="7949361" y="2403792"/>
              <a:ext cx="1887188" cy="1887188"/>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grpSp>
        <p:nvGrpSpPr>
          <p:cNvPr id="28" name="Group 27">
            <a:extLst>
              <a:ext uri="{FF2B5EF4-FFF2-40B4-BE49-F238E27FC236}">
                <a16:creationId xmlns:a16="http://schemas.microsoft.com/office/drawing/2014/main" id="{D6CD8944-8B06-D16F-1125-0EE562F2A52A}"/>
              </a:ext>
            </a:extLst>
          </p:cNvPr>
          <p:cNvGrpSpPr/>
          <p:nvPr/>
        </p:nvGrpSpPr>
        <p:grpSpPr>
          <a:xfrm>
            <a:off x="6892528" y="1533426"/>
            <a:ext cx="974268" cy="974267"/>
            <a:chOff x="679049" y="2403793"/>
            <a:chExt cx="1887188" cy="1887187"/>
          </a:xfrm>
        </p:grpSpPr>
        <p:sp>
          <p:nvSpPr>
            <p:cNvPr id="29" name="Rectangle: Diagonal Corners Rounded 6">
              <a:extLst>
                <a:ext uri="{FF2B5EF4-FFF2-40B4-BE49-F238E27FC236}">
                  <a16:creationId xmlns:a16="http://schemas.microsoft.com/office/drawing/2014/main" id="{4EC7302B-9DCD-D8A8-C43A-3A481F1AC19A}"/>
                </a:ext>
              </a:extLst>
            </p:cNvPr>
            <p:cNvSpPr/>
            <p:nvPr/>
          </p:nvSpPr>
          <p:spPr>
            <a:xfrm>
              <a:off x="679050"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29" descr="Gears">
              <a:extLst>
                <a:ext uri="{FF2B5EF4-FFF2-40B4-BE49-F238E27FC236}">
                  <a16:creationId xmlns:a16="http://schemas.microsoft.com/office/drawing/2014/main" id="{ED111A2B-809E-F482-F2C4-0CEE359FB028}"/>
                </a:ext>
              </a:extLst>
            </p:cNvPr>
            <p:cNvSpPr/>
            <p:nvPr/>
          </p:nvSpPr>
          <p:spPr>
            <a:xfrm>
              <a:off x="679049" y="2403793"/>
              <a:ext cx="1887187" cy="1887187"/>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grpSp>
        <p:nvGrpSpPr>
          <p:cNvPr id="31" name="Group 30">
            <a:extLst>
              <a:ext uri="{FF2B5EF4-FFF2-40B4-BE49-F238E27FC236}">
                <a16:creationId xmlns:a16="http://schemas.microsoft.com/office/drawing/2014/main" id="{C1C6A051-D0C8-A008-9EF6-848C7894E78A}"/>
              </a:ext>
            </a:extLst>
          </p:cNvPr>
          <p:cNvGrpSpPr/>
          <p:nvPr/>
        </p:nvGrpSpPr>
        <p:grpSpPr>
          <a:xfrm>
            <a:off x="9465135" y="1533426"/>
            <a:ext cx="974267" cy="974267"/>
            <a:chOff x="4314206" y="2403793"/>
            <a:chExt cx="1887187" cy="1887187"/>
          </a:xfrm>
        </p:grpSpPr>
        <p:sp>
          <p:nvSpPr>
            <p:cNvPr id="32" name="Rectangle: Diagonal Corners Rounded 10">
              <a:extLst>
                <a:ext uri="{FF2B5EF4-FFF2-40B4-BE49-F238E27FC236}">
                  <a16:creationId xmlns:a16="http://schemas.microsoft.com/office/drawing/2014/main" id="{966AB772-C9D5-2A38-EFE7-2C21FC3F0652}"/>
                </a:ext>
              </a:extLst>
            </p:cNvPr>
            <p:cNvSpPr/>
            <p:nvPr/>
          </p:nvSpPr>
          <p:spPr>
            <a:xfrm>
              <a:off x="4314206"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Rectangle 32" descr="Illustrator with solid fill">
              <a:extLst>
                <a:ext uri="{FF2B5EF4-FFF2-40B4-BE49-F238E27FC236}">
                  <a16:creationId xmlns:a16="http://schemas.microsoft.com/office/drawing/2014/main" id="{051D621A-6CBA-7240-958C-BD1145400E3E}"/>
                </a:ext>
              </a:extLst>
            </p:cNvPr>
            <p:cNvSpPr/>
            <p:nvPr/>
          </p:nvSpPr>
          <p:spPr>
            <a:xfrm>
              <a:off x="4314206" y="2403794"/>
              <a:ext cx="1887186" cy="1887186"/>
            </a:xfrm>
            <a:prstGeom prst="rect">
              <a:avLst/>
            </a:prstGeom>
            <a:blipFill>
              <a:blip>
                <a:extLs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3" name="Rectangle: Diagonal Corners Rounded 6">
            <a:extLst>
              <a:ext uri="{FF2B5EF4-FFF2-40B4-BE49-F238E27FC236}">
                <a16:creationId xmlns:a16="http://schemas.microsoft.com/office/drawing/2014/main" id="{DD53423A-EE0B-C2DA-C784-11B7A019B9AD}"/>
              </a:ext>
            </a:extLst>
          </p:cNvPr>
          <p:cNvSpPr/>
          <p:nvPr/>
        </p:nvSpPr>
        <p:spPr>
          <a:xfrm>
            <a:off x="3094269" y="4395624"/>
            <a:ext cx="974268" cy="974268"/>
          </a:xfrm>
          <a:prstGeom prst="round2DiagRect">
            <a:avLst>
              <a:gd name="adj1" fmla="val 29727"/>
              <a:gd name="adj2" fmla="val 0"/>
            </a:avLst>
          </a:prstGeom>
          <a:solidFill>
            <a:srgbClr val="00B0F0"/>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Diagonal Corners Rounded 10">
            <a:extLst>
              <a:ext uri="{FF2B5EF4-FFF2-40B4-BE49-F238E27FC236}">
                <a16:creationId xmlns:a16="http://schemas.microsoft.com/office/drawing/2014/main" id="{82FE0CDE-78E0-88FA-2D85-2A18968D3E43}"/>
              </a:ext>
            </a:extLst>
          </p:cNvPr>
          <p:cNvSpPr/>
          <p:nvPr/>
        </p:nvSpPr>
        <p:spPr>
          <a:xfrm>
            <a:off x="3071193" y="5639377"/>
            <a:ext cx="974267" cy="974267"/>
          </a:xfrm>
          <a:prstGeom prst="round2DiagRect">
            <a:avLst>
              <a:gd name="adj1" fmla="val 29727"/>
              <a:gd name="adj2" fmla="val 0"/>
            </a:avLst>
          </a:prstGeom>
          <a:solidFill>
            <a:srgbClr val="00B050"/>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Diagonal Corners Rounded 13">
            <a:extLst>
              <a:ext uri="{FF2B5EF4-FFF2-40B4-BE49-F238E27FC236}">
                <a16:creationId xmlns:a16="http://schemas.microsoft.com/office/drawing/2014/main" id="{8A2ADACB-8CAA-4A8E-E2C7-226F9E00C641}"/>
              </a:ext>
            </a:extLst>
          </p:cNvPr>
          <p:cNvSpPr/>
          <p:nvPr/>
        </p:nvSpPr>
        <p:spPr>
          <a:xfrm>
            <a:off x="3094269" y="3151870"/>
            <a:ext cx="974267" cy="974267"/>
          </a:xfrm>
          <a:prstGeom prst="round2DiagRect">
            <a:avLst>
              <a:gd name="adj1" fmla="val 29727"/>
              <a:gd name="adj2" fmla="val 0"/>
            </a:avLst>
          </a:prstGeom>
          <a:solidFill>
            <a:srgbClr val="0070C0"/>
          </a:solidFill>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Graphic 8" descr="Thought bubble with solid fill">
            <a:extLst>
              <a:ext uri="{FF2B5EF4-FFF2-40B4-BE49-F238E27FC236}">
                <a16:creationId xmlns:a16="http://schemas.microsoft.com/office/drawing/2014/main" id="{52B0A96B-8B7E-894A-F542-32973FFC9A5B}"/>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162618" y="3220221"/>
            <a:ext cx="837566" cy="837566"/>
          </a:xfrm>
          <a:prstGeom prst="rect">
            <a:avLst/>
          </a:prstGeom>
        </p:spPr>
      </p:pic>
      <p:pic>
        <p:nvPicPr>
          <p:cNvPr id="10" name="Graphic 9" descr="Flowchart with solid fill">
            <a:extLst>
              <a:ext uri="{FF2B5EF4-FFF2-40B4-BE49-F238E27FC236}">
                <a16:creationId xmlns:a16="http://schemas.microsoft.com/office/drawing/2014/main" id="{6EEACE56-B290-BEA9-F568-90194048C52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130067" y="4425557"/>
            <a:ext cx="914400" cy="914400"/>
          </a:xfrm>
          <a:prstGeom prst="rect">
            <a:avLst/>
          </a:prstGeom>
        </p:spPr>
      </p:pic>
      <p:pic>
        <p:nvPicPr>
          <p:cNvPr id="13" name="Graphic 12" descr="Hammer1 with solid fill">
            <a:extLst>
              <a:ext uri="{FF2B5EF4-FFF2-40B4-BE49-F238E27FC236}">
                <a16:creationId xmlns:a16="http://schemas.microsoft.com/office/drawing/2014/main" id="{E63C1345-B981-CFB7-7CF0-53D5F7E5AF80}"/>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153974" y="5722158"/>
            <a:ext cx="808704" cy="808704"/>
          </a:xfrm>
          <a:prstGeom prst="rect">
            <a:avLst/>
          </a:prstGeom>
        </p:spPr>
      </p:pic>
      <p:sp>
        <p:nvSpPr>
          <p:cNvPr id="22" name="Freeform: Shape 15">
            <a:extLst>
              <a:ext uri="{FF2B5EF4-FFF2-40B4-BE49-F238E27FC236}">
                <a16:creationId xmlns:a16="http://schemas.microsoft.com/office/drawing/2014/main" id="{33498D6B-F270-EAAA-8015-9E64E6301CB9}"/>
              </a:ext>
            </a:extLst>
          </p:cNvPr>
          <p:cNvSpPr/>
          <p:nvPr/>
        </p:nvSpPr>
        <p:spPr>
          <a:xfrm>
            <a:off x="-96363" y="5766510"/>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r"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implementing</a:t>
            </a:r>
          </a:p>
        </p:txBody>
      </p:sp>
      <p:sp>
        <p:nvSpPr>
          <p:cNvPr id="23" name="Freeform: Shape 15">
            <a:extLst>
              <a:ext uri="{FF2B5EF4-FFF2-40B4-BE49-F238E27FC236}">
                <a16:creationId xmlns:a16="http://schemas.microsoft.com/office/drawing/2014/main" id="{0855420C-B7DB-1CA9-E810-71AF950D36F9}"/>
              </a:ext>
            </a:extLst>
          </p:cNvPr>
          <p:cNvSpPr/>
          <p:nvPr/>
        </p:nvSpPr>
        <p:spPr>
          <a:xfrm>
            <a:off x="-58857" y="4522757"/>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r"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ORGANIZING</a:t>
            </a:r>
          </a:p>
        </p:txBody>
      </p:sp>
      <p:sp>
        <p:nvSpPr>
          <p:cNvPr id="24" name="Freeform: Shape 15">
            <a:extLst>
              <a:ext uri="{FF2B5EF4-FFF2-40B4-BE49-F238E27FC236}">
                <a16:creationId xmlns:a16="http://schemas.microsoft.com/office/drawing/2014/main" id="{FD277AB1-3DC1-CE75-55F8-5ACF2AE0611D}"/>
              </a:ext>
            </a:extLst>
          </p:cNvPr>
          <p:cNvSpPr/>
          <p:nvPr/>
        </p:nvSpPr>
        <p:spPr>
          <a:xfrm>
            <a:off x="-58857" y="3275362"/>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r"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PLANNING</a:t>
            </a:r>
          </a:p>
        </p:txBody>
      </p:sp>
      <p:sp>
        <p:nvSpPr>
          <p:cNvPr id="36" name="Freeform: Shape 15">
            <a:extLst>
              <a:ext uri="{FF2B5EF4-FFF2-40B4-BE49-F238E27FC236}">
                <a16:creationId xmlns:a16="http://schemas.microsoft.com/office/drawing/2014/main" id="{F404F11D-0365-ECEB-4C9B-8E4840AC0D6A}"/>
              </a:ext>
            </a:extLst>
          </p:cNvPr>
          <p:cNvSpPr/>
          <p:nvPr/>
        </p:nvSpPr>
        <p:spPr>
          <a:xfrm>
            <a:off x="4319921" y="2449319"/>
            <a:ext cx="2263562"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PEOPLE</a:t>
            </a:r>
          </a:p>
        </p:txBody>
      </p:sp>
      <p:sp>
        <p:nvSpPr>
          <p:cNvPr id="37" name="Freeform: Shape 15">
            <a:extLst>
              <a:ext uri="{FF2B5EF4-FFF2-40B4-BE49-F238E27FC236}">
                <a16:creationId xmlns:a16="http://schemas.microsoft.com/office/drawing/2014/main" id="{4482EEFC-E7FD-4E30-0790-1A0A999776D0}"/>
              </a:ext>
            </a:extLst>
          </p:cNvPr>
          <p:cNvSpPr/>
          <p:nvPr/>
        </p:nvSpPr>
        <p:spPr>
          <a:xfrm>
            <a:off x="6892528" y="2469097"/>
            <a:ext cx="2263562"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PROCESSES</a:t>
            </a:r>
          </a:p>
        </p:txBody>
      </p:sp>
      <p:sp>
        <p:nvSpPr>
          <p:cNvPr id="38" name="Freeform: Shape 15">
            <a:extLst>
              <a:ext uri="{FF2B5EF4-FFF2-40B4-BE49-F238E27FC236}">
                <a16:creationId xmlns:a16="http://schemas.microsoft.com/office/drawing/2014/main" id="{158722E3-47DC-DB5C-DD50-339BB0EEB5C5}"/>
              </a:ext>
            </a:extLst>
          </p:cNvPr>
          <p:cNvSpPr/>
          <p:nvPr/>
        </p:nvSpPr>
        <p:spPr>
          <a:xfrm>
            <a:off x="9465135" y="2469097"/>
            <a:ext cx="2263562"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PROGRAMS</a:t>
            </a:r>
          </a:p>
        </p:txBody>
      </p:sp>
      <p:graphicFrame>
        <p:nvGraphicFramePr>
          <p:cNvPr id="40" name="Table 39">
            <a:extLst>
              <a:ext uri="{FF2B5EF4-FFF2-40B4-BE49-F238E27FC236}">
                <a16:creationId xmlns:a16="http://schemas.microsoft.com/office/drawing/2014/main" id="{E4636267-2DAF-3ED4-16AB-AD01BD99A341}"/>
              </a:ext>
            </a:extLst>
          </p:cNvPr>
          <p:cNvGraphicFramePr>
            <a:graphicFrameLocks noGrp="1"/>
          </p:cNvGraphicFramePr>
          <p:nvPr/>
        </p:nvGraphicFramePr>
        <p:xfrm>
          <a:off x="4319921" y="3065605"/>
          <a:ext cx="7636290" cy="3655869"/>
        </p:xfrm>
        <a:graphic>
          <a:graphicData uri="http://schemas.openxmlformats.org/drawingml/2006/table">
            <a:tbl>
              <a:tblPr firstRow="1" bandRow="1">
                <a:tableStyleId>{5940675A-B579-460E-94D1-54222C63F5DA}</a:tableStyleId>
              </a:tblPr>
              <a:tblGrid>
                <a:gridCol w="2545430">
                  <a:extLst>
                    <a:ext uri="{9D8B030D-6E8A-4147-A177-3AD203B41FA5}">
                      <a16:colId xmlns:a16="http://schemas.microsoft.com/office/drawing/2014/main" val="3480838859"/>
                    </a:ext>
                  </a:extLst>
                </a:gridCol>
                <a:gridCol w="2545430">
                  <a:extLst>
                    <a:ext uri="{9D8B030D-6E8A-4147-A177-3AD203B41FA5}">
                      <a16:colId xmlns:a16="http://schemas.microsoft.com/office/drawing/2014/main" val="732385373"/>
                    </a:ext>
                  </a:extLst>
                </a:gridCol>
                <a:gridCol w="2545430">
                  <a:extLst>
                    <a:ext uri="{9D8B030D-6E8A-4147-A177-3AD203B41FA5}">
                      <a16:colId xmlns:a16="http://schemas.microsoft.com/office/drawing/2014/main" val="59920267"/>
                    </a:ext>
                  </a:extLst>
                </a:gridCol>
              </a:tblGrid>
              <a:tr h="1207443">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152792755"/>
                  </a:ext>
                </a:extLst>
              </a:tr>
              <a:tr h="1224213">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68450731"/>
                  </a:ext>
                </a:extLst>
              </a:tr>
              <a:tr h="1224213">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dirty="0">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839592428"/>
                  </a:ext>
                </a:extLst>
              </a:tr>
            </a:tbl>
          </a:graphicData>
        </a:graphic>
      </p:graphicFrame>
    </p:spTree>
    <p:extLst>
      <p:ext uri="{BB962C8B-B14F-4D97-AF65-F5344CB8AC3E}">
        <p14:creationId xmlns:p14="http://schemas.microsoft.com/office/powerpoint/2010/main" val="757303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D01B9-2466-775F-9945-0AA3BF112A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03A028-FAB1-1B83-230D-A2A7ACC1C0E7}"/>
              </a:ext>
            </a:extLst>
          </p:cNvPr>
          <p:cNvSpPr>
            <a:spLocks noGrp="1"/>
          </p:cNvSpPr>
          <p:nvPr>
            <p:ph type="title"/>
          </p:nvPr>
        </p:nvSpPr>
        <p:spPr/>
        <p:txBody>
          <a:bodyPr>
            <a:noAutofit/>
          </a:bodyPr>
          <a:lstStyle/>
          <a:p>
            <a:r>
              <a:rPr lang="en-US" dirty="0"/>
              <a:t>A Different Perspective On The Three Scales of Design</a:t>
            </a:r>
          </a:p>
        </p:txBody>
      </p:sp>
      <p:sp>
        <p:nvSpPr>
          <p:cNvPr id="4" name="Slide Number Placeholder 3">
            <a:extLst>
              <a:ext uri="{FF2B5EF4-FFF2-40B4-BE49-F238E27FC236}">
                <a16:creationId xmlns:a16="http://schemas.microsoft.com/office/drawing/2014/main" id="{98445973-E455-4D19-F7AF-C0CD6AD36116}"/>
              </a:ext>
            </a:extLst>
          </p:cNvPr>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Rectangle: Diagonal Corners Rounded 6">
            <a:extLst>
              <a:ext uri="{FF2B5EF4-FFF2-40B4-BE49-F238E27FC236}">
                <a16:creationId xmlns:a16="http://schemas.microsoft.com/office/drawing/2014/main" id="{217C3D1C-8076-1F5E-1393-915FB419E8D3}"/>
              </a:ext>
            </a:extLst>
          </p:cNvPr>
          <p:cNvSpPr/>
          <p:nvPr/>
        </p:nvSpPr>
        <p:spPr>
          <a:xfrm>
            <a:off x="3094269" y="4395624"/>
            <a:ext cx="974268" cy="974268"/>
          </a:xfrm>
          <a:prstGeom prst="round2DiagRect">
            <a:avLst>
              <a:gd name="adj1" fmla="val 29727"/>
              <a:gd name="adj2" fmla="val 0"/>
            </a:avLst>
          </a:prstGeom>
          <a:solidFill>
            <a:srgbClr val="00B0F0"/>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Diagonal Corners Rounded 10">
            <a:extLst>
              <a:ext uri="{FF2B5EF4-FFF2-40B4-BE49-F238E27FC236}">
                <a16:creationId xmlns:a16="http://schemas.microsoft.com/office/drawing/2014/main" id="{87934854-9BDC-4419-5DA1-17074754446C}"/>
              </a:ext>
            </a:extLst>
          </p:cNvPr>
          <p:cNvSpPr/>
          <p:nvPr/>
        </p:nvSpPr>
        <p:spPr>
          <a:xfrm>
            <a:off x="3071193" y="5639377"/>
            <a:ext cx="974267" cy="974267"/>
          </a:xfrm>
          <a:prstGeom prst="round2DiagRect">
            <a:avLst>
              <a:gd name="adj1" fmla="val 29727"/>
              <a:gd name="adj2" fmla="val 0"/>
            </a:avLst>
          </a:prstGeom>
          <a:solidFill>
            <a:srgbClr val="00B050"/>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Diagonal Corners Rounded 13">
            <a:extLst>
              <a:ext uri="{FF2B5EF4-FFF2-40B4-BE49-F238E27FC236}">
                <a16:creationId xmlns:a16="http://schemas.microsoft.com/office/drawing/2014/main" id="{27472C62-8F56-60AE-3A5C-1C98732725BC}"/>
              </a:ext>
            </a:extLst>
          </p:cNvPr>
          <p:cNvSpPr/>
          <p:nvPr/>
        </p:nvSpPr>
        <p:spPr>
          <a:xfrm>
            <a:off x="3094269" y="3151870"/>
            <a:ext cx="974267" cy="974267"/>
          </a:xfrm>
          <a:prstGeom prst="round2DiagRect">
            <a:avLst>
              <a:gd name="adj1" fmla="val 29727"/>
              <a:gd name="adj2" fmla="val 0"/>
            </a:avLst>
          </a:prstGeom>
          <a:solidFill>
            <a:srgbClr val="0070C0"/>
          </a:solidFill>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Graphic 8" descr="Thought bubble with solid fill">
            <a:extLst>
              <a:ext uri="{FF2B5EF4-FFF2-40B4-BE49-F238E27FC236}">
                <a16:creationId xmlns:a16="http://schemas.microsoft.com/office/drawing/2014/main" id="{44DFB269-9E93-472D-3E52-7A63FD351BA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162618" y="3220221"/>
            <a:ext cx="837566" cy="837566"/>
          </a:xfrm>
          <a:prstGeom prst="rect">
            <a:avLst/>
          </a:prstGeom>
        </p:spPr>
      </p:pic>
      <p:pic>
        <p:nvPicPr>
          <p:cNvPr id="10" name="Graphic 9" descr="Flowchart with solid fill">
            <a:extLst>
              <a:ext uri="{FF2B5EF4-FFF2-40B4-BE49-F238E27FC236}">
                <a16:creationId xmlns:a16="http://schemas.microsoft.com/office/drawing/2014/main" id="{66B25BCE-41F5-B8E6-C6AC-2CC1E009BC2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130067" y="4425557"/>
            <a:ext cx="914400" cy="914400"/>
          </a:xfrm>
          <a:prstGeom prst="rect">
            <a:avLst/>
          </a:prstGeom>
        </p:spPr>
      </p:pic>
      <p:pic>
        <p:nvPicPr>
          <p:cNvPr id="13" name="Graphic 12" descr="Hammer1 with solid fill">
            <a:extLst>
              <a:ext uri="{FF2B5EF4-FFF2-40B4-BE49-F238E27FC236}">
                <a16:creationId xmlns:a16="http://schemas.microsoft.com/office/drawing/2014/main" id="{9F9E6C59-1343-BC33-D69C-21527170451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153974" y="5722158"/>
            <a:ext cx="808704" cy="808704"/>
          </a:xfrm>
          <a:prstGeom prst="rect">
            <a:avLst/>
          </a:prstGeom>
        </p:spPr>
      </p:pic>
      <p:sp>
        <p:nvSpPr>
          <p:cNvPr id="22" name="Freeform: Shape 15">
            <a:extLst>
              <a:ext uri="{FF2B5EF4-FFF2-40B4-BE49-F238E27FC236}">
                <a16:creationId xmlns:a16="http://schemas.microsoft.com/office/drawing/2014/main" id="{5FC6DAE1-4D2D-05C5-1D12-5A7DF51F75C6}"/>
              </a:ext>
            </a:extLst>
          </p:cNvPr>
          <p:cNvSpPr/>
          <p:nvPr/>
        </p:nvSpPr>
        <p:spPr>
          <a:xfrm>
            <a:off x="-96363" y="5766510"/>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r"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implementing</a:t>
            </a:r>
          </a:p>
        </p:txBody>
      </p:sp>
      <p:sp>
        <p:nvSpPr>
          <p:cNvPr id="23" name="Freeform: Shape 15">
            <a:extLst>
              <a:ext uri="{FF2B5EF4-FFF2-40B4-BE49-F238E27FC236}">
                <a16:creationId xmlns:a16="http://schemas.microsoft.com/office/drawing/2014/main" id="{0981FCE9-2E0A-3572-6096-0A8EB3D48BA3}"/>
              </a:ext>
            </a:extLst>
          </p:cNvPr>
          <p:cNvSpPr/>
          <p:nvPr/>
        </p:nvSpPr>
        <p:spPr>
          <a:xfrm>
            <a:off x="-58857" y="4522757"/>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r"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ORGANIZING</a:t>
            </a:r>
          </a:p>
        </p:txBody>
      </p:sp>
      <p:sp>
        <p:nvSpPr>
          <p:cNvPr id="24" name="Freeform: Shape 15">
            <a:extLst>
              <a:ext uri="{FF2B5EF4-FFF2-40B4-BE49-F238E27FC236}">
                <a16:creationId xmlns:a16="http://schemas.microsoft.com/office/drawing/2014/main" id="{B3F2A6AB-4079-45BD-05C9-8734825D2A7C}"/>
              </a:ext>
            </a:extLst>
          </p:cNvPr>
          <p:cNvSpPr/>
          <p:nvPr/>
        </p:nvSpPr>
        <p:spPr>
          <a:xfrm>
            <a:off x="-58857" y="3275362"/>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r"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PLANNING</a:t>
            </a:r>
          </a:p>
        </p:txBody>
      </p:sp>
      <p:graphicFrame>
        <p:nvGraphicFramePr>
          <p:cNvPr id="40" name="Table 39">
            <a:extLst>
              <a:ext uri="{FF2B5EF4-FFF2-40B4-BE49-F238E27FC236}">
                <a16:creationId xmlns:a16="http://schemas.microsoft.com/office/drawing/2014/main" id="{D86D5B64-3BF9-3928-4882-339DAA72C8B7}"/>
              </a:ext>
            </a:extLst>
          </p:cNvPr>
          <p:cNvGraphicFramePr>
            <a:graphicFrameLocks noGrp="1"/>
          </p:cNvGraphicFramePr>
          <p:nvPr>
            <p:extLst>
              <p:ext uri="{D42A27DB-BD31-4B8C-83A1-F6EECF244321}">
                <p14:modId xmlns:p14="http://schemas.microsoft.com/office/powerpoint/2010/main" val="3429081178"/>
              </p:ext>
            </p:extLst>
          </p:nvPr>
        </p:nvGraphicFramePr>
        <p:xfrm>
          <a:off x="4319921" y="3065605"/>
          <a:ext cx="7636290" cy="3655869"/>
        </p:xfrm>
        <a:graphic>
          <a:graphicData uri="http://schemas.openxmlformats.org/drawingml/2006/table">
            <a:tbl>
              <a:tblPr firstRow="1" bandRow="1">
                <a:tableStyleId>{5940675A-B579-460E-94D1-54222C63F5DA}</a:tableStyleId>
              </a:tblPr>
              <a:tblGrid>
                <a:gridCol w="2545430">
                  <a:extLst>
                    <a:ext uri="{9D8B030D-6E8A-4147-A177-3AD203B41FA5}">
                      <a16:colId xmlns:a16="http://schemas.microsoft.com/office/drawing/2014/main" val="3480838859"/>
                    </a:ext>
                  </a:extLst>
                </a:gridCol>
                <a:gridCol w="2545430">
                  <a:extLst>
                    <a:ext uri="{9D8B030D-6E8A-4147-A177-3AD203B41FA5}">
                      <a16:colId xmlns:a16="http://schemas.microsoft.com/office/drawing/2014/main" val="732385373"/>
                    </a:ext>
                  </a:extLst>
                </a:gridCol>
                <a:gridCol w="2545430">
                  <a:extLst>
                    <a:ext uri="{9D8B030D-6E8A-4147-A177-3AD203B41FA5}">
                      <a16:colId xmlns:a16="http://schemas.microsoft.com/office/drawing/2014/main" val="59920267"/>
                    </a:ext>
                  </a:extLst>
                </a:gridCol>
              </a:tblGrid>
              <a:tr h="1207443">
                <a:tc>
                  <a:txBody>
                    <a:bodyPr/>
                    <a:lstStyle/>
                    <a:p>
                      <a:endParaRPr lang="en-US" dirty="0">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dirty="0">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152792755"/>
                  </a:ext>
                </a:extLst>
              </a:tr>
              <a:tr h="1224213">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68450731"/>
                  </a:ext>
                </a:extLst>
              </a:tr>
              <a:tr h="1224213">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dirty="0">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839592428"/>
                  </a:ext>
                </a:extLst>
              </a:tr>
            </a:tbl>
          </a:graphicData>
        </a:graphic>
      </p:graphicFrame>
      <p:graphicFrame>
        <p:nvGraphicFramePr>
          <p:cNvPr id="34" name="Content Placeholder 2">
            <a:extLst>
              <a:ext uri="{FF2B5EF4-FFF2-40B4-BE49-F238E27FC236}">
                <a16:creationId xmlns:a16="http://schemas.microsoft.com/office/drawing/2014/main" id="{2A109580-CA22-046C-3F35-36C47E316DFC}"/>
              </a:ext>
            </a:extLst>
          </p:cNvPr>
          <p:cNvGraphicFramePr>
            <a:graphicFrameLocks/>
          </p:cNvGraphicFramePr>
          <p:nvPr/>
        </p:nvGraphicFramePr>
        <p:xfrm>
          <a:off x="4319921" y="2697301"/>
          <a:ext cx="7886700" cy="420898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7" name="Group 6">
            <a:extLst>
              <a:ext uri="{FF2B5EF4-FFF2-40B4-BE49-F238E27FC236}">
                <a16:creationId xmlns:a16="http://schemas.microsoft.com/office/drawing/2014/main" id="{B1ED607E-FF83-0E76-64D4-1F8574A322F1}"/>
              </a:ext>
            </a:extLst>
          </p:cNvPr>
          <p:cNvGrpSpPr/>
          <p:nvPr/>
        </p:nvGrpSpPr>
        <p:grpSpPr>
          <a:xfrm>
            <a:off x="5608866" y="1618318"/>
            <a:ext cx="974267" cy="974267"/>
            <a:chOff x="4314206" y="2403793"/>
            <a:chExt cx="1887187" cy="1887187"/>
          </a:xfrm>
        </p:grpSpPr>
        <p:sp>
          <p:nvSpPr>
            <p:cNvPr id="8" name="Rectangle: Diagonal Corners Rounded 10">
              <a:extLst>
                <a:ext uri="{FF2B5EF4-FFF2-40B4-BE49-F238E27FC236}">
                  <a16:creationId xmlns:a16="http://schemas.microsoft.com/office/drawing/2014/main" id="{D88323CA-8945-1A18-1520-E936BE893E2F}"/>
                </a:ext>
              </a:extLst>
            </p:cNvPr>
            <p:cNvSpPr/>
            <p:nvPr/>
          </p:nvSpPr>
          <p:spPr>
            <a:xfrm>
              <a:off x="4314206"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Rectangle 10" descr="Illustrator with solid fill">
              <a:extLst>
                <a:ext uri="{FF2B5EF4-FFF2-40B4-BE49-F238E27FC236}">
                  <a16:creationId xmlns:a16="http://schemas.microsoft.com/office/drawing/2014/main" id="{EA2622CD-02AC-6C37-58EE-26939A76FAE4}"/>
                </a:ext>
              </a:extLst>
            </p:cNvPr>
            <p:cNvSpPr/>
            <p:nvPr/>
          </p:nvSpPr>
          <p:spPr>
            <a:xfrm>
              <a:off x="4314206" y="2403794"/>
              <a:ext cx="1887186" cy="1887186"/>
            </a:xfrm>
            <a:prstGeom prst="rect">
              <a:avLst/>
            </a:prstGeom>
            <a:blipFill>
              <a:blip>
                <a:extLst>
                  <a:ext uri="{96DAC541-7B7A-43D3-8B79-37D633B846F1}">
                    <asvg:svgBlip xmlns:asvg="http://schemas.microsoft.com/office/drawing/2016/SVG/main" r:embed="rId11"/>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12" name="Freeform: Shape 15">
            <a:extLst>
              <a:ext uri="{FF2B5EF4-FFF2-40B4-BE49-F238E27FC236}">
                <a16:creationId xmlns:a16="http://schemas.microsoft.com/office/drawing/2014/main" id="{4D0CE143-D451-F1A1-B8C0-978732285142}"/>
              </a:ext>
            </a:extLst>
          </p:cNvPr>
          <p:cNvSpPr/>
          <p:nvPr/>
        </p:nvSpPr>
        <p:spPr>
          <a:xfrm>
            <a:off x="6796221" y="1712122"/>
            <a:ext cx="2263562"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PROGRAMS</a:t>
            </a:r>
          </a:p>
        </p:txBody>
      </p:sp>
    </p:spTree>
    <p:extLst>
      <p:ext uri="{BB962C8B-B14F-4D97-AF65-F5344CB8AC3E}">
        <p14:creationId xmlns:p14="http://schemas.microsoft.com/office/powerpoint/2010/main" val="3454690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FDDBB-CE87-8647-122B-DCC6AD94D23F}"/>
              </a:ext>
            </a:extLst>
          </p:cNvPr>
          <p:cNvSpPr>
            <a:spLocks noGrp="1"/>
          </p:cNvSpPr>
          <p:nvPr>
            <p:ph type="title"/>
          </p:nvPr>
        </p:nvSpPr>
        <p:spPr/>
        <p:txBody>
          <a:bodyPr/>
          <a:lstStyle/>
          <a:p>
            <a:r>
              <a:rPr lang="en-US" dirty="0"/>
              <a:t>Today’s topic: design principles at the code scale</a:t>
            </a:r>
          </a:p>
        </p:txBody>
      </p:sp>
      <p:sp>
        <p:nvSpPr>
          <p:cNvPr id="4" name="Slide Number Placeholder 3">
            <a:extLst>
              <a:ext uri="{FF2B5EF4-FFF2-40B4-BE49-F238E27FC236}">
                <a16:creationId xmlns:a16="http://schemas.microsoft.com/office/drawing/2014/main" id="{0647716D-A1BF-D571-506D-A50325A01855}"/>
              </a:ext>
            </a:extLst>
          </p:cNvPr>
          <p:cNvSpPr>
            <a:spLocks noGrp="1"/>
          </p:cNvSpPr>
          <p:nvPr>
            <p:ph type="sldNum" sz="quarter" idx="12"/>
          </p:nvPr>
        </p:nvSpPr>
        <p:spPr/>
        <p:txBody>
          <a:bodyPr/>
          <a:lstStyle/>
          <a:p>
            <a:fld id="{20F37917-FD3A-4669-9018-DA04BCDD3D75}" type="slidenum">
              <a:rPr lang="en-US" smtClean="0"/>
              <a:t>8</a:t>
            </a:fld>
            <a:endParaRPr lang="en-US"/>
          </a:p>
        </p:txBody>
      </p:sp>
      <p:graphicFrame>
        <p:nvGraphicFramePr>
          <p:cNvPr id="6" name="Content Placeholder 2">
            <a:extLst>
              <a:ext uri="{FF2B5EF4-FFF2-40B4-BE49-F238E27FC236}">
                <a16:creationId xmlns:a16="http://schemas.microsoft.com/office/drawing/2014/main" id="{C266EE91-608C-A82B-209A-56CC11184948}"/>
              </a:ext>
            </a:extLst>
          </p:cNvPr>
          <p:cNvGraphicFramePr>
            <a:graphicFrameLocks noGrp="1"/>
          </p:cNvGraphicFramePr>
          <p:nvPr>
            <p:ph idx="1"/>
            <p:extLst>
              <p:ext uri="{D42A27DB-BD31-4B8C-83A1-F6EECF244321}">
                <p14:modId xmlns:p14="http://schemas.microsoft.com/office/powerpoint/2010/main" val="1374670066"/>
              </p:ext>
            </p:extLst>
          </p:nvPr>
        </p:nvGraphicFramePr>
        <p:xfrm>
          <a:off x="838200" y="1500188"/>
          <a:ext cx="78867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9432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5B90-C2C5-4378-2BC0-3A8714DF49CD}"/>
              </a:ext>
            </a:extLst>
          </p:cNvPr>
          <p:cNvSpPr>
            <a:spLocks noGrp="1"/>
          </p:cNvSpPr>
          <p:nvPr>
            <p:ph type="title"/>
          </p:nvPr>
        </p:nvSpPr>
        <p:spPr/>
        <p:txBody>
          <a:bodyPr/>
          <a:lstStyle/>
          <a:p>
            <a:r>
              <a:rPr lang="en-US" dirty="0"/>
              <a:t>Developers spend more time understanding code than writing it</a:t>
            </a:r>
          </a:p>
        </p:txBody>
      </p:sp>
      <p:sp>
        <p:nvSpPr>
          <p:cNvPr id="3" name="Content Placeholder 2">
            <a:extLst>
              <a:ext uri="{FF2B5EF4-FFF2-40B4-BE49-F238E27FC236}">
                <a16:creationId xmlns:a16="http://schemas.microsoft.com/office/drawing/2014/main" id="{6989EADC-89EE-EBAF-D835-4BF8A579EDD9}"/>
              </a:ext>
            </a:extLst>
          </p:cNvPr>
          <p:cNvSpPr>
            <a:spLocks noGrp="1"/>
          </p:cNvSpPr>
          <p:nvPr>
            <p:ph idx="1"/>
          </p:nvPr>
        </p:nvSpPr>
        <p:spPr>
          <a:xfrm>
            <a:off x="838200" y="1500160"/>
            <a:ext cx="6084133" cy="4351338"/>
          </a:xfrm>
        </p:spPr>
        <p:txBody>
          <a:bodyPr/>
          <a:lstStyle/>
          <a:p>
            <a:r>
              <a:rPr lang="en-US" dirty="0"/>
              <a:t>Study methodology:</a:t>
            </a:r>
          </a:p>
          <a:p>
            <a:pPr lvl="1"/>
            <a:r>
              <a:rPr lang="en-US" dirty="0"/>
              <a:t>Instrument 18 developer’s IDEs for 740 development sessions</a:t>
            </a:r>
          </a:p>
          <a:p>
            <a:pPr lvl="1"/>
            <a:r>
              <a:rPr lang="en-US" dirty="0"/>
              <a:t>Record time spent in different tasks</a:t>
            </a:r>
          </a:p>
          <a:p>
            <a:r>
              <a:rPr lang="en-US" dirty="0"/>
              <a:t>Conclusion: 70% of time spent in understanding-related tasks</a:t>
            </a:r>
          </a:p>
          <a:p>
            <a:r>
              <a:rPr lang="en-US" dirty="0"/>
              <a:t>Other studies have shown similar statistics</a:t>
            </a:r>
          </a:p>
        </p:txBody>
      </p:sp>
      <p:sp>
        <p:nvSpPr>
          <p:cNvPr id="4" name="Slide Number Placeholder 3">
            <a:extLst>
              <a:ext uri="{FF2B5EF4-FFF2-40B4-BE49-F238E27FC236}">
                <a16:creationId xmlns:a16="http://schemas.microsoft.com/office/drawing/2014/main" id="{EA5379E4-7638-9BA6-70BA-99247B7968D4}"/>
              </a:ext>
            </a:extLst>
          </p:cNvPr>
          <p:cNvSpPr>
            <a:spLocks noGrp="1"/>
          </p:cNvSpPr>
          <p:nvPr>
            <p:ph type="sldNum" sz="quarter" idx="12"/>
          </p:nvPr>
        </p:nvSpPr>
        <p:spPr/>
        <p:txBody>
          <a:bodyPr/>
          <a:lstStyle/>
          <a:p>
            <a:fld id="{20F37917-FD3A-4669-9018-DA04BCDD3D75}" type="slidenum">
              <a:rPr lang="en-US" smtClean="0"/>
              <a:t>9</a:t>
            </a:fld>
            <a:endParaRPr lang="en-US"/>
          </a:p>
        </p:txBody>
      </p:sp>
      <p:sp>
        <p:nvSpPr>
          <p:cNvPr id="5" name="TextBox 4">
            <a:extLst>
              <a:ext uri="{FF2B5EF4-FFF2-40B4-BE49-F238E27FC236}">
                <a16:creationId xmlns:a16="http://schemas.microsoft.com/office/drawing/2014/main" id="{A454F8DF-77BC-EC45-FF45-AA18D091CCE6}"/>
              </a:ext>
            </a:extLst>
          </p:cNvPr>
          <p:cNvSpPr txBox="1"/>
          <p:nvPr/>
        </p:nvSpPr>
        <p:spPr>
          <a:xfrm>
            <a:off x="189875" y="5933424"/>
            <a:ext cx="11812249" cy="605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a:t>
            </a:r>
            <a:r>
              <a:rPr lang="en-US" dirty="0">
                <a:solidFill>
                  <a:schemeClr val="tx1"/>
                </a:solidFill>
                <a:hlinkClick r:id="rId3"/>
              </a:rPr>
              <a:t>I know what you did last summer: an investigation of how developers spend their time</a:t>
            </a:r>
            <a:r>
              <a:rPr lang="en-US" dirty="0">
                <a:solidFill>
                  <a:schemeClr val="tx1"/>
                </a:solidFill>
              </a:rPr>
              <a:t>” Minelli, Mocci and Lanza. ICPC 2015</a:t>
            </a:r>
          </a:p>
        </p:txBody>
      </p:sp>
      <p:pic>
        <p:nvPicPr>
          <p:cNvPr id="6" name="Picture 5">
            <a:extLst>
              <a:ext uri="{FF2B5EF4-FFF2-40B4-BE49-F238E27FC236}">
                <a16:creationId xmlns:a16="http://schemas.microsoft.com/office/drawing/2014/main" id="{5B45CA6E-6F33-D282-BFEB-3D32EA5DA054}"/>
              </a:ext>
            </a:extLst>
          </p:cNvPr>
          <p:cNvPicPr>
            <a:picLocks noChangeAspect="1"/>
          </p:cNvPicPr>
          <p:nvPr/>
        </p:nvPicPr>
        <p:blipFill>
          <a:blip r:embed="rId4"/>
          <a:stretch>
            <a:fillRect/>
          </a:stretch>
        </p:blipFill>
        <p:spPr>
          <a:xfrm>
            <a:off x="6922333" y="1117133"/>
            <a:ext cx="4635084" cy="4816291"/>
          </a:xfrm>
          <a:prstGeom prst="rect">
            <a:avLst/>
          </a:prstGeom>
        </p:spPr>
      </p:pic>
    </p:spTree>
    <p:extLst>
      <p:ext uri="{BB962C8B-B14F-4D97-AF65-F5344CB8AC3E}">
        <p14:creationId xmlns:p14="http://schemas.microsoft.com/office/powerpoint/2010/main" val="40810355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w="12700" cap="flat" cmpd="sng" algn="ctr">
          <a:noFill/>
          <a:prstDash val="solid"/>
          <a:miter lim="800000"/>
        </a:ln>
        <a:effectLst/>
      </a:spPr>
      <a:bodyPr wrap="square">
        <a:spAutoFit/>
      </a:bodyPr>
      <a:lstStyle>
        <a:defPPr algn="l">
          <a:defRPr sz="2000" b="0" dirty="0">
            <a:solidFill>
              <a:srgbClr val="008000"/>
            </a:solidFill>
            <a:effectLst/>
            <a:latin typeface="Consolas" panose="020B0609020204030204" pitchFamily="49" charset="0"/>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893ce20-a697-4fd6-a4da-14011f6a471d}" enabled="1" method="Standard" siteId="{a8eec281-aaa3-4dae-ac9b-9a398b9215e7}" contentBits="0" removed="0"/>
</clbl:labelList>
</file>

<file path=docProps/app.xml><?xml version="1.0" encoding="utf-8"?>
<Properties xmlns="http://schemas.openxmlformats.org/officeDocument/2006/extended-properties" xmlns:vt="http://schemas.openxmlformats.org/officeDocument/2006/docPropsVTypes">
  <TotalTime>17306</TotalTime>
  <Words>5689</Words>
  <Application>Microsoft Office PowerPoint</Application>
  <PresentationFormat>Widescreen</PresentationFormat>
  <Paragraphs>686</Paragraphs>
  <Slides>44</Slides>
  <Notes>42</Notes>
  <HiddenSlides>4</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Calibri</vt:lpstr>
      <vt:lpstr>Consolas</vt:lpstr>
      <vt:lpstr>Courier New</vt:lpstr>
      <vt:lpstr>Gill Sans</vt:lpstr>
      <vt:lpstr>Helvetica Neue</vt:lpstr>
      <vt:lpstr>Verdana</vt:lpstr>
      <vt:lpstr>Wingdings</vt:lpstr>
      <vt:lpstr>Office Theme</vt:lpstr>
      <vt:lpstr>CS 4530: Fundamentals of Software Engineering  Module 09 Writing Maintainable Code: Code-Level Design Principles</vt:lpstr>
      <vt:lpstr>Learning Objectives for this Lesson</vt:lpstr>
      <vt:lpstr>Software systems must be comprehensible by humans</vt:lpstr>
      <vt:lpstr>Non-Functional Qualities of Code</vt:lpstr>
      <vt:lpstr>Use Design to Control Complexity</vt:lpstr>
      <vt:lpstr>Three Scales of Design in Software Engineering</vt:lpstr>
      <vt:lpstr>A Different Perspective On The Three Scales of Design</vt:lpstr>
      <vt:lpstr>Today’s topic: design principles at the code scale</vt:lpstr>
      <vt:lpstr>Developers spend more time understanding code than writing it</vt:lpstr>
      <vt:lpstr>An Insultingly Shallow Introduction to Cognitive Psychology</vt:lpstr>
      <vt:lpstr>Minimize Your Reader's Cognitive Load</vt:lpstr>
      <vt:lpstr>Cognitive Load Example</vt:lpstr>
      <vt:lpstr>The Book</vt:lpstr>
      <vt:lpstr>Five general-purpose design principles for understandability and maintainability</vt:lpstr>
      <vt:lpstr>Principle 1. Use names and indentation wisely (consistently)</vt:lpstr>
      <vt:lpstr>Use Good Names</vt:lpstr>
      <vt:lpstr>Use Good Names for Variables and Types</vt:lpstr>
      <vt:lpstr>Use Good Names for Functions and Methods</vt:lpstr>
      <vt:lpstr>Use Good Names for Functions and Methods</vt:lpstr>
      <vt:lpstr>Use Standard Patterns with Standard Names</vt:lpstr>
      <vt:lpstr>Good Names Draw on Broad Long-Term Memory Knowledge</vt:lpstr>
      <vt:lpstr>Standardizing Names is More Important than the Standard Itself</vt:lpstr>
      <vt:lpstr>Use Consistent Indentation to Transmit Structure</vt:lpstr>
      <vt:lpstr>Eslint is your friend!</vt:lpstr>
      <vt:lpstr>Principle 2. Make Your Data Mean Something</vt:lpstr>
      <vt:lpstr>Example: Temperature Sensor</vt:lpstr>
      <vt:lpstr>One Way of Representing a Temperature Sensor</vt:lpstr>
      <vt:lpstr>The Big Picture</vt:lpstr>
      <vt:lpstr>Another Example: what does (x,y) mean?</vt:lpstr>
      <vt:lpstr>Principle 3: One Method/One Job</vt:lpstr>
      <vt:lpstr>One Method/One Job Allows for Better In-Memory Chunking</vt:lpstr>
      <vt:lpstr>Principle 4: Don't Repeat Yourself</vt:lpstr>
      <vt:lpstr>A real example</vt:lpstr>
      <vt:lpstr>A better example</vt:lpstr>
      <vt:lpstr>Beware of clones</vt:lpstr>
      <vt:lpstr>Principle 5: Identify and Use Good Abstractions</vt:lpstr>
      <vt:lpstr>An abstraction is something that may be used in many places.</vt:lpstr>
      <vt:lpstr>Example</vt:lpstr>
      <vt:lpstr>You might write something like</vt:lpstr>
      <vt:lpstr>"Tax Bracket" might be a good abstraction</vt:lpstr>
      <vt:lpstr>So we can represent a tax bracket like this:</vt:lpstr>
      <vt:lpstr>And we'll also need to represent a tax table</vt:lpstr>
      <vt:lpstr>And now it's easy to rewrite our function</vt:lpstr>
      <vt:lpstr>Review: Learning Objectives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03: Code-Level Design Principles</dc:title>
  <dc:creator>Mitchell Wand</dc:creator>
  <cp:lastModifiedBy>Bhutta, Adeel</cp:lastModifiedBy>
  <cp:revision>135</cp:revision>
  <dcterms:created xsi:type="dcterms:W3CDTF">2021-01-07T15:19:22Z</dcterms:created>
  <dcterms:modified xsi:type="dcterms:W3CDTF">2026-05-15T14:17:16Z</dcterms:modified>
</cp:coreProperties>
</file>